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sldIdLst>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291" r:id="rId38"/>
    <p:sldId id="293" r:id="rId39"/>
    <p:sldId id="294" r:id="rId40"/>
    <p:sldId id="295" r:id="rId41"/>
    <p:sldId id="318" r:id="rId42"/>
    <p:sldId id="296" r:id="rId43"/>
    <p:sldId id="299" r:id="rId44"/>
    <p:sldId id="300" r:id="rId45"/>
    <p:sldId id="301" r:id="rId46"/>
    <p:sldId id="302" r:id="rId47"/>
    <p:sldId id="303" r:id="rId48"/>
    <p:sldId id="304" r:id="rId49"/>
    <p:sldId id="305" r:id="rId50"/>
    <p:sldId id="307" r:id="rId51"/>
    <p:sldId id="306" r:id="rId52"/>
    <p:sldId id="313" r:id="rId53"/>
    <p:sldId id="314" r:id="rId54"/>
    <p:sldId id="312" r:id="rId55"/>
    <p:sldId id="309" r:id="rId56"/>
    <p:sldId id="317" r:id="rId57"/>
    <p:sldId id="320"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8" d="100"/>
          <a:sy n="68" d="100"/>
        </p:scale>
        <p:origin x="5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袁賢銘" userId="c537cb59-f2a5-4996-a1a4-1b53fe041309" providerId="ADAL" clId="{EDED1CCE-8B80-461E-B44E-AD991305CD54}"/>
    <pc:docChg chg="custSel modSld">
      <pc:chgData name="袁賢銘" userId="c537cb59-f2a5-4996-a1a4-1b53fe041309" providerId="ADAL" clId="{EDED1CCE-8B80-461E-B44E-AD991305CD54}" dt="2024-02-02T03:08:54.178" v="628" actId="207"/>
      <pc:docMkLst>
        <pc:docMk/>
      </pc:docMkLst>
      <pc:sldChg chg="modSp">
        <pc:chgData name="袁賢銘" userId="c537cb59-f2a5-4996-a1a4-1b53fe041309" providerId="ADAL" clId="{EDED1CCE-8B80-461E-B44E-AD991305CD54}" dt="2024-02-01T02:16:30.468" v="294" actId="14100"/>
        <pc:sldMkLst>
          <pc:docMk/>
          <pc:sldMk cId="598549184" sldId="285"/>
        </pc:sldMkLst>
        <pc:spChg chg="mod">
          <ac:chgData name="袁賢銘" userId="c537cb59-f2a5-4996-a1a4-1b53fe041309" providerId="ADAL" clId="{EDED1CCE-8B80-461E-B44E-AD991305CD54}" dt="2024-02-01T02:16:30.468" v="294" actId="14100"/>
          <ac:spMkLst>
            <pc:docMk/>
            <pc:sldMk cId="598549184" sldId="285"/>
            <ac:spMk id="3" creationId="{00000000-0000-0000-0000-000000000000}"/>
          </ac:spMkLst>
        </pc:spChg>
      </pc:sldChg>
      <pc:sldChg chg="modSp">
        <pc:chgData name="袁賢銘" userId="c537cb59-f2a5-4996-a1a4-1b53fe041309" providerId="ADAL" clId="{EDED1CCE-8B80-461E-B44E-AD991305CD54}" dt="2024-02-01T02:24:53.857" v="445" actId="20577"/>
        <pc:sldMkLst>
          <pc:docMk/>
          <pc:sldMk cId="1902180566" sldId="286"/>
        </pc:sldMkLst>
        <pc:spChg chg="mod">
          <ac:chgData name="袁賢銘" userId="c537cb59-f2a5-4996-a1a4-1b53fe041309" providerId="ADAL" clId="{EDED1CCE-8B80-461E-B44E-AD991305CD54}" dt="2024-02-01T02:24:53.857" v="445" actId="20577"/>
          <ac:spMkLst>
            <pc:docMk/>
            <pc:sldMk cId="1902180566" sldId="286"/>
            <ac:spMk id="3" creationId="{00000000-0000-0000-0000-000000000000}"/>
          </ac:spMkLst>
        </pc:spChg>
      </pc:sldChg>
      <pc:sldChg chg="modSp">
        <pc:chgData name="袁賢銘" userId="c537cb59-f2a5-4996-a1a4-1b53fe041309" providerId="ADAL" clId="{EDED1CCE-8B80-461E-B44E-AD991305CD54}" dt="2024-02-01T02:13:18.392" v="206" actId="1037"/>
        <pc:sldMkLst>
          <pc:docMk/>
          <pc:sldMk cId="2193710658" sldId="287"/>
        </pc:sldMkLst>
        <pc:spChg chg="mod">
          <ac:chgData name="袁賢銘" userId="c537cb59-f2a5-4996-a1a4-1b53fe041309" providerId="ADAL" clId="{EDED1CCE-8B80-461E-B44E-AD991305CD54}" dt="2024-02-01T02:13:18.392" v="206" actId="1037"/>
          <ac:spMkLst>
            <pc:docMk/>
            <pc:sldMk cId="2193710658" sldId="287"/>
            <ac:spMk id="3" creationId="{00000000-0000-0000-0000-000000000000}"/>
          </ac:spMkLst>
        </pc:spChg>
        <pc:spChg chg="mod">
          <ac:chgData name="袁賢銘" userId="c537cb59-f2a5-4996-a1a4-1b53fe041309" providerId="ADAL" clId="{EDED1CCE-8B80-461E-B44E-AD991305CD54}" dt="2024-02-01T02:10:14.846" v="122" actId="1037"/>
          <ac:spMkLst>
            <pc:docMk/>
            <pc:sldMk cId="2193710658" sldId="287"/>
            <ac:spMk id="5" creationId="{00000000-0000-0000-0000-000000000000}"/>
          </ac:spMkLst>
        </pc:spChg>
        <pc:picChg chg="mod">
          <ac:chgData name="袁賢銘" userId="c537cb59-f2a5-4996-a1a4-1b53fe041309" providerId="ADAL" clId="{EDED1CCE-8B80-461E-B44E-AD991305CD54}" dt="2024-02-01T02:09:33.309" v="94" actId="1037"/>
          <ac:picMkLst>
            <pc:docMk/>
            <pc:sldMk cId="2193710658" sldId="287"/>
            <ac:picMk id="4" creationId="{00000000-0000-0000-0000-000000000000}"/>
          </ac:picMkLst>
        </pc:picChg>
      </pc:sldChg>
      <pc:sldChg chg="addSp modSp">
        <pc:chgData name="袁賢銘" userId="c537cb59-f2a5-4996-a1a4-1b53fe041309" providerId="ADAL" clId="{EDED1CCE-8B80-461E-B44E-AD991305CD54}" dt="2024-02-02T01:26:16.612" v="616" actId="1038"/>
        <pc:sldMkLst>
          <pc:docMk/>
          <pc:sldMk cId="691908546" sldId="293"/>
        </pc:sldMkLst>
        <pc:spChg chg="add mod">
          <ac:chgData name="袁賢銘" userId="c537cb59-f2a5-4996-a1a4-1b53fe041309" providerId="ADAL" clId="{EDED1CCE-8B80-461E-B44E-AD991305CD54}" dt="2024-02-02T01:26:16.612" v="616" actId="1038"/>
          <ac:spMkLst>
            <pc:docMk/>
            <pc:sldMk cId="691908546" sldId="293"/>
            <ac:spMk id="5" creationId="{4DC8B0EC-3430-4480-A0BC-70893492F3D1}"/>
          </ac:spMkLst>
        </pc:spChg>
      </pc:sldChg>
      <pc:sldChg chg="modSp">
        <pc:chgData name="袁賢銘" userId="c537cb59-f2a5-4996-a1a4-1b53fe041309" providerId="ADAL" clId="{EDED1CCE-8B80-461E-B44E-AD991305CD54}" dt="2024-02-02T03:08:54.178" v="628" actId="207"/>
        <pc:sldMkLst>
          <pc:docMk/>
          <pc:sldMk cId="2239895241" sldId="320"/>
        </pc:sldMkLst>
        <pc:spChg chg="mod">
          <ac:chgData name="袁賢銘" userId="c537cb59-f2a5-4996-a1a4-1b53fe041309" providerId="ADAL" clId="{EDED1CCE-8B80-461E-B44E-AD991305CD54}" dt="2024-02-02T03:08:54.178" v="628" actId="207"/>
          <ac:spMkLst>
            <pc:docMk/>
            <pc:sldMk cId="2239895241" sldId="320"/>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6"/>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日期版面配置區 27"/>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5" name="頁尾版面配置區 16"/>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投影片編號版面配置區 28"/>
          <p:cNvSpPr>
            <a:spLocks noGrp="1"/>
          </p:cNvSpPr>
          <p:nvPr>
            <p:ph type="sldNum" sz="quarter" idx="12"/>
          </p:nvPr>
        </p:nvSpPr>
        <p:spPr/>
        <p:txBody>
          <a:bodyPr/>
          <a:lstStyle>
            <a:lvl1pPr>
              <a:defRPr/>
            </a:lvl1pPr>
          </a:lstStyle>
          <a:p>
            <a:pPr fontAlgn="base">
              <a:spcBef>
                <a:spcPct val="0"/>
              </a:spcBef>
              <a:spcAft>
                <a:spcPct val="0"/>
              </a:spcAft>
            </a:pPr>
            <a:fld id="{EC3CB1B1-1809-4C5B-B10D-D56A7FED31AA}" type="slidenum">
              <a:rPr lang="zh-TW" altLang="en-US" smtClean="0"/>
              <a:pPr fontAlgn="base">
                <a:spcBef>
                  <a:spcPct val="0"/>
                </a:spcBef>
                <a:spcAft>
                  <a:spcPct val="0"/>
                </a:spcAft>
              </a:pPr>
              <a:t>‹#›</a:t>
            </a:fld>
            <a:endParaRPr lang="en-US" altLang="zh-TW"/>
          </a:p>
        </p:txBody>
      </p:sp>
    </p:spTree>
    <p:extLst>
      <p:ext uri="{BB962C8B-B14F-4D97-AF65-F5344CB8AC3E}">
        <p14:creationId xmlns:p14="http://schemas.microsoft.com/office/powerpoint/2010/main" val="1588854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27"/>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5" name="頁尾版面配置區 16"/>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投影片編號版面配置區 28"/>
          <p:cNvSpPr>
            <a:spLocks noGrp="1"/>
          </p:cNvSpPr>
          <p:nvPr>
            <p:ph type="sldNum" sz="quarter" idx="12"/>
          </p:nvPr>
        </p:nvSpPr>
        <p:spPr/>
        <p:txBody>
          <a:bodyPr/>
          <a:lstStyle>
            <a:lvl1pPr>
              <a:defRPr/>
            </a:lvl1pPr>
          </a:lstStyle>
          <a:p>
            <a:pPr fontAlgn="base">
              <a:spcBef>
                <a:spcPct val="0"/>
              </a:spcBef>
              <a:spcAft>
                <a:spcPct val="0"/>
              </a:spcAft>
            </a:pPr>
            <a:fld id="{545F71B1-7C88-4BC8-A518-24B159CE0082}" type="slidenum">
              <a:rPr lang="zh-TW" altLang="en-US" smtClean="0"/>
              <a:pPr fontAlgn="base">
                <a:spcBef>
                  <a:spcPct val="0"/>
                </a:spcBef>
                <a:spcAft>
                  <a:spcPct val="0"/>
                </a:spcAft>
              </a:pPr>
              <a:t>‹#›</a:t>
            </a:fld>
            <a:endParaRPr lang="en-US" altLang="zh-TW"/>
          </a:p>
        </p:txBody>
      </p:sp>
    </p:spTree>
    <p:extLst>
      <p:ext uri="{BB962C8B-B14F-4D97-AF65-F5344CB8AC3E}">
        <p14:creationId xmlns:p14="http://schemas.microsoft.com/office/powerpoint/2010/main" val="326117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991600" y="274638"/>
            <a:ext cx="2590800" cy="5745162"/>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219200" y="274638"/>
            <a:ext cx="7569200" cy="5745162"/>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27"/>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5" name="頁尾版面配置區 16"/>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投影片編號版面配置區 28"/>
          <p:cNvSpPr>
            <a:spLocks noGrp="1"/>
          </p:cNvSpPr>
          <p:nvPr>
            <p:ph type="sldNum" sz="quarter" idx="12"/>
          </p:nvPr>
        </p:nvSpPr>
        <p:spPr/>
        <p:txBody>
          <a:bodyPr/>
          <a:lstStyle>
            <a:lvl1pPr>
              <a:defRPr/>
            </a:lvl1pPr>
          </a:lstStyle>
          <a:p>
            <a:pPr fontAlgn="base">
              <a:spcBef>
                <a:spcPct val="0"/>
              </a:spcBef>
              <a:spcAft>
                <a:spcPct val="0"/>
              </a:spcAft>
            </a:pPr>
            <a:fld id="{0E36C93A-7BBE-44E5-BDAB-7156FDE321EE}" type="slidenum">
              <a:rPr lang="zh-TW" altLang="en-US" smtClean="0"/>
              <a:pPr fontAlgn="base">
                <a:spcBef>
                  <a:spcPct val="0"/>
                </a:spcBef>
                <a:spcAft>
                  <a:spcPct val="0"/>
                </a:spcAft>
              </a:pPr>
              <a:t>‹#›</a:t>
            </a:fld>
            <a:endParaRPr lang="en-US" altLang="zh-TW"/>
          </a:p>
        </p:txBody>
      </p:sp>
    </p:spTree>
    <p:extLst>
      <p:ext uri="{BB962C8B-B14F-4D97-AF65-F5344CB8AC3E}">
        <p14:creationId xmlns:p14="http://schemas.microsoft.com/office/powerpoint/2010/main" val="138011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6"/>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5" name="頁尾版面配置區 4"/>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投影片編號版面配置區 5"/>
          <p:cNvSpPr>
            <a:spLocks noGrp="1"/>
          </p:cNvSpPr>
          <p:nvPr>
            <p:ph type="sldNum" sz="quarter" idx="12"/>
          </p:nvPr>
        </p:nvSpPr>
        <p:spPr/>
        <p:txBody>
          <a:bodyPr/>
          <a:lstStyle>
            <a:lvl1pPr>
              <a:defRPr/>
            </a:lvl1pPr>
          </a:lstStyle>
          <a:p>
            <a:pPr fontAlgn="base">
              <a:spcBef>
                <a:spcPct val="0"/>
              </a:spcBef>
              <a:spcAft>
                <a:spcPct val="0"/>
              </a:spcAft>
            </a:pPr>
            <a:fld id="{4458D2B4-E862-438E-9790-CDD4659E5B57}"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1343725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5" name="頁尾版面配置區 4"/>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投影片編號版面配置區 5"/>
          <p:cNvSpPr>
            <a:spLocks noGrp="1"/>
          </p:cNvSpPr>
          <p:nvPr>
            <p:ph type="sldNum" sz="quarter" idx="12"/>
          </p:nvPr>
        </p:nvSpPr>
        <p:spPr/>
        <p:txBody>
          <a:bodyPr/>
          <a:lstStyle>
            <a:lvl1pPr>
              <a:defRPr/>
            </a:lvl1pPr>
          </a:lstStyle>
          <a:p>
            <a:pPr fontAlgn="base">
              <a:spcBef>
                <a:spcPct val="0"/>
              </a:spcBef>
              <a:spcAft>
                <a:spcPct val="0"/>
              </a:spcAft>
            </a:pPr>
            <a:fld id="{69E358C2-AF4F-4DA6-BDBC-2C6B60C74D56}"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4053689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5" name="頁尾版面配置區 4"/>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投影片編號版面配置區 5"/>
          <p:cNvSpPr>
            <a:spLocks noGrp="1"/>
          </p:cNvSpPr>
          <p:nvPr>
            <p:ph type="sldNum" sz="quarter" idx="12"/>
          </p:nvPr>
        </p:nvSpPr>
        <p:spPr/>
        <p:txBody>
          <a:bodyPr/>
          <a:lstStyle>
            <a:lvl1pPr>
              <a:defRPr/>
            </a:lvl1pPr>
          </a:lstStyle>
          <a:p>
            <a:pPr fontAlgn="base">
              <a:spcBef>
                <a:spcPct val="0"/>
              </a:spcBef>
              <a:spcAft>
                <a:spcPct val="0"/>
              </a:spcAft>
            </a:pPr>
            <a:fld id="{0F73D52A-3251-4F2A-965A-68697340EB9C}"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945949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219200" y="1447800"/>
            <a:ext cx="508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502400" y="1447800"/>
            <a:ext cx="508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3"/>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頁尾版面配置區 4"/>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7" name="投影片編號版面配置區 5"/>
          <p:cNvSpPr>
            <a:spLocks noGrp="1"/>
          </p:cNvSpPr>
          <p:nvPr>
            <p:ph type="sldNum" sz="quarter" idx="12"/>
          </p:nvPr>
        </p:nvSpPr>
        <p:spPr/>
        <p:txBody>
          <a:bodyPr/>
          <a:lstStyle>
            <a:lvl1pPr>
              <a:defRPr/>
            </a:lvl1pPr>
          </a:lstStyle>
          <a:p>
            <a:pPr fontAlgn="base">
              <a:spcBef>
                <a:spcPct val="0"/>
              </a:spcBef>
              <a:spcAft>
                <a:spcPct val="0"/>
              </a:spcAft>
            </a:pPr>
            <a:fld id="{E4E3BFBC-5F56-4283-B299-4DE386FC81AD}"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3631486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8" name="頁尾版面配置區 4"/>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9" name="投影片編號版面配置區 5"/>
          <p:cNvSpPr>
            <a:spLocks noGrp="1"/>
          </p:cNvSpPr>
          <p:nvPr>
            <p:ph type="sldNum" sz="quarter" idx="12"/>
          </p:nvPr>
        </p:nvSpPr>
        <p:spPr/>
        <p:txBody>
          <a:bodyPr/>
          <a:lstStyle>
            <a:lvl1pPr>
              <a:defRPr/>
            </a:lvl1pPr>
          </a:lstStyle>
          <a:p>
            <a:pPr fontAlgn="base">
              <a:spcBef>
                <a:spcPct val="0"/>
              </a:spcBef>
              <a:spcAft>
                <a:spcPct val="0"/>
              </a:spcAft>
            </a:pPr>
            <a:fld id="{34716F7E-6462-4EBB-AC7C-57D2A1527BC6}"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10257557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3"/>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4" name="頁尾版面配置區 4"/>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5" name="投影片編號版面配置區 5"/>
          <p:cNvSpPr>
            <a:spLocks noGrp="1"/>
          </p:cNvSpPr>
          <p:nvPr>
            <p:ph type="sldNum" sz="quarter" idx="12"/>
          </p:nvPr>
        </p:nvSpPr>
        <p:spPr/>
        <p:txBody>
          <a:bodyPr/>
          <a:lstStyle>
            <a:lvl1pPr>
              <a:defRPr/>
            </a:lvl1pPr>
          </a:lstStyle>
          <a:p>
            <a:pPr fontAlgn="base">
              <a:spcBef>
                <a:spcPct val="0"/>
              </a:spcBef>
              <a:spcAft>
                <a:spcPct val="0"/>
              </a:spcAft>
            </a:pPr>
            <a:fld id="{7F88F2A4-614B-4CDF-B57C-19AD2CC91C25}"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6280979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3" name="頁尾版面配置區 4"/>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4" name="投影片編號版面配置區 5"/>
          <p:cNvSpPr>
            <a:spLocks noGrp="1"/>
          </p:cNvSpPr>
          <p:nvPr>
            <p:ph type="sldNum" sz="quarter" idx="12"/>
          </p:nvPr>
        </p:nvSpPr>
        <p:spPr/>
        <p:txBody>
          <a:bodyPr/>
          <a:lstStyle>
            <a:lvl1pPr>
              <a:defRPr/>
            </a:lvl1pPr>
          </a:lstStyle>
          <a:p>
            <a:pPr fontAlgn="base">
              <a:spcBef>
                <a:spcPct val="0"/>
              </a:spcBef>
              <a:spcAft>
                <a:spcPct val="0"/>
              </a:spcAft>
            </a:pPr>
            <a:fld id="{2D78C1DE-C343-45A7-98A2-D4A0CA8D1B37}"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4130668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3"/>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頁尾版面配置區 4"/>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7" name="投影片編號版面配置區 5"/>
          <p:cNvSpPr>
            <a:spLocks noGrp="1"/>
          </p:cNvSpPr>
          <p:nvPr>
            <p:ph type="sldNum" sz="quarter" idx="12"/>
          </p:nvPr>
        </p:nvSpPr>
        <p:spPr/>
        <p:txBody>
          <a:bodyPr/>
          <a:lstStyle>
            <a:lvl1pPr>
              <a:defRPr/>
            </a:lvl1pPr>
          </a:lstStyle>
          <a:p>
            <a:pPr fontAlgn="base">
              <a:spcBef>
                <a:spcPct val="0"/>
              </a:spcBef>
              <a:spcAft>
                <a:spcPct val="0"/>
              </a:spcAft>
            </a:pPr>
            <a:fld id="{5A8B438A-DA91-4030-A901-6756B18B2BA8}"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1175608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27"/>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5" name="頁尾版面配置區 16"/>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投影片編號版面配置區 28"/>
          <p:cNvSpPr>
            <a:spLocks noGrp="1"/>
          </p:cNvSpPr>
          <p:nvPr>
            <p:ph type="sldNum" sz="quarter" idx="12"/>
          </p:nvPr>
        </p:nvSpPr>
        <p:spPr/>
        <p:txBody>
          <a:bodyPr/>
          <a:lstStyle>
            <a:lvl1pPr>
              <a:defRPr/>
            </a:lvl1pPr>
          </a:lstStyle>
          <a:p>
            <a:pPr fontAlgn="base">
              <a:spcBef>
                <a:spcPct val="0"/>
              </a:spcBef>
              <a:spcAft>
                <a:spcPct val="0"/>
              </a:spcAft>
            </a:pPr>
            <a:fld id="{3A93C270-138C-42DF-BA7F-31BECF9A9D40}" type="slidenum">
              <a:rPr lang="zh-TW" altLang="en-US" smtClean="0"/>
              <a:pPr fontAlgn="base">
                <a:spcBef>
                  <a:spcPct val="0"/>
                </a:spcBef>
                <a:spcAft>
                  <a:spcPct val="0"/>
                </a:spcAft>
              </a:pPr>
              <a:t>‹#›</a:t>
            </a:fld>
            <a:endParaRPr lang="en-US" altLang="zh-TW"/>
          </a:p>
        </p:txBody>
      </p:sp>
    </p:spTree>
    <p:extLst>
      <p:ext uri="{BB962C8B-B14F-4D97-AF65-F5344CB8AC3E}">
        <p14:creationId xmlns:p14="http://schemas.microsoft.com/office/powerpoint/2010/main" val="7559535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3"/>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頁尾版面配置區 4"/>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7" name="投影片編號版面配置區 5"/>
          <p:cNvSpPr>
            <a:spLocks noGrp="1"/>
          </p:cNvSpPr>
          <p:nvPr>
            <p:ph type="sldNum" sz="quarter" idx="12"/>
          </p:nvPr>
        </p:nvSpPr>
        <p:spPr/>
        <p:txBody>
          <a:bodyPr/>
          <a:lstStyle>
            <a:lvl1pPr>
              <a:defRPr/>
            </a:lvl1pPr>
          </a:lstStyle>
          <a:p>
            <a:pPr fontAlgn="base">
              <a:spcBef>
                <a:spcPct val="0"/>
              </a:spcBef>
              <a:spcAft>
                <a:spcPct val="0"/>
              </a:spcAft>
            </a:pPr>
            <a:fld id="{B6F856F6-89E5-4EB4-8B94-2E384E0429E7}"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11028272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5" name="頁尾版面配置區 4"/>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投影片編號版面配置區 5"/>
          <p:cNvSpPr>
            <a:spLocks noGrp="1"/>
          </p:cNvSpPr>
          <p:nvPr>
            <p:ph type="sldNum" sz="quarter" idx="12"/>
          </p:nvPr>
        </p:nvSpPr>
        <p:spPr/>
        <p:txBody>
          <a:bodyPr/>
          <a:lstStyle>
            <a:lvl1pPr>
              <a:defRPr/>
            </a:lvl1pPr>
          </a:lstStyle>
          <a:p>
            <a:pPr fontAlgn="base">
              <a:spcBef>
                <a:spcPct val="0"/>
              </a:spcBef>
              <a:spcAft>
                <a:spcPct val="0"/>
              </a:spcAft>
            </a:pPr>
            <a:fld id="{31BC0EB8-BC90-40E1-8EEA-0FC09F0EB431}"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14654690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991600" y="274638"/>
            <a:ext cx="2590800" cy="5745162"/>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219200" y="274638"/>
            <a:ext cx="7569200" cy="5745162"/>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5" name="頁尾版面配置區 4"/>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投影片編號版面配置區 5"/>
          <p:cNvSpPr>
            <a:spLocks noGrp="1"/>
          </p:cNvSpPr>
          <p:nvPr>
            <p:ph type="sldNum" sz="quarter" idx="12"/>
          </p:nvPr>
        </p:nvSpPr>
        <p:spPr/>
        <p:txBody>
          <a:bodyPr/>
          <a:lstStyle>
            <a:lvl1pPr>
              <a:defRPr/>
            </a:lvl1pPr>
          </a:lstStyle>
          <a:p>
            <a:pPr fontAlgn="base">
              <a:spcBef>
                <a:spcPct val="0"/>
              </a:spcBef>
              <a:spcAft>
                <a:spcPct val="0"/>
              </a:spcAft>
            </a:pPr>
            <a:fld id="{BDD0B9F2-E97D-48AD-9AF0-363D7651E3CA}"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22654436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6"/>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5" name="頁尾版面配置區 4"/>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投影片編號版面配置區 5"/>
          <p:cNvSpPr>
            <a:spLocks noGrp="1"/>
          </p:cNvSpPr>
          <p:nvPr>
            <p:ph type="sldNum" sz="quarter" idx="12"/>
          </p:nvPr>
        </p:nvSpPr>
        <p:spPr/>
        <p:txBody>
          <a:bodyPr/>
          <a:lstStyle>
            <a:lvl1pPr>
              <a:defRPr/>
            </a:lvl1pPr>
          </a:lstStyle>
          <a:p>
            <a:pPr fontAlgn="base">
              <a:spcBef>
                <a:spcPct val="0"/>
              </a:spcBef>
              <a:spcAft>
                <a:spcPct val="0"/>
              </a:spcAft>
            </a:pPr>
            <a:fld id="{4458D2B4-E862-438E-9790-CDD4659E5B57}"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6468093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5" name="頁尾版面配置區 4"/>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投影片編號版面配置區 5"/>
          <p:cNvSpPr>
            <a:spLocks noGrp="1"/>
          </p:cNvSpPr>
          <p:nvPr>
            <p:ph type="sldNum" sz="quarter" idx="12"/>
          </p:nvPr>
        </p:nvSpPr>
        <p:spPr/>
        <p:txBody>
          <a:bodyPr/>
          <a:lstStyle>
            <a:lvl1pPr>
              <a:defRPr/>
            </a:lvl1pPr>
          </a:lstStyle>
          <a:p>
            <a:pPr fontAlgn="base">
              <a:spcBef>
                <a:spcPct val="0"/>
              </a:spcBef>
              <a:spcAft>
                <a:spcPct val="0"/>
              </a:spcAft>
            </a:pPr>
            <a:fld id="{69E358C2-AF4F-4DA6-BDBC-2C6B60C74D56}"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822408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5" name="頁尾版面配置區 4"/>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投影片編號版面配置區 5"/>
          <p:cNvSpPr>
            <a:spLocks noGrp="1"/>
          </p:cNvSpPr>
          <p:nvPr>
            <p:ph type="sldNum" sz="quarter" idx="12"/>
          </p:nvPr>
        </p:nvSpPr>
        <p:spPr/>
        <p:txBody>
          <a:bodyPr/>
          <a:lstStyle>
            <a:lvl1pPr>
              <a:defRPr/>
            </a:lvl1pPr>
          </a:lstStyle>
          <a:p>
            <a:pPr fontAlgn="base">
              <a:spcBef>
                <a:spcPct val="0"/>
              </a:spcBef>
              <a:spcAft>
                <a:spcPct val="0"/>
              </a:spcAft>
            </a:pPr>
            <a:fld id="{0F73D52A-3251-4F2A-965A-68697340EB9C}"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4975980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219200" y="1447800"/>
            <a:ext cx="508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502400" y="1447800"/>
            <a:ext cx="508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3"/>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頁尾版面配置區 4"/>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7" name="投影片編號版面配置區 5"/>
          <p:cNvSpPr>
            <a:spLocks noGrp="1"/>
          </p:cNvSpPr>
          <p:nvPr>
            <p:ph type="sldNum" sz="quarter" idx="12"/>
          </p:nvPr>
        </p:nvSpPr>
        <p:spPr/>
        <p:txBody>
          <a:bodyPr/>
          <a:lstStyle>
            <a:lvl1pPr>
              <a:defRPr/>
            </a:lvl1pPr>
          </a:lstStyle>
          <a:p>
            <a:pPr fontAlgn="base">
              <a:spcBef>
                <a:spcPct val="0"/>
              </a:spcBef>
              <a:spcAft>
                <a:spcPct val="0"/>
              </a:spcAft>
            </a:pPr>
            <a:fld id="{E4E3BFBC-5F56-4283-B299-4DE386FC81AD}"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31200178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8" name="頁尾版面配置區 4"/>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9" name="投影片編號版面配置區 5"/>
          <p:cNvSpPr>
            <a:spLocks noGrp="1"/>
          </p:cNvSpPr>
          <p:nvPr>
            <p:ph type="sldNum" sz="quarter" idx="12"/>
          </p:nvPr>
        </p:nvSpPr>
        <p:spPr/>
        <p:txBody>
          <a:bodyPr/>
          <a:lstStyle>
            <a:lvl1pPr>
              <a:defRPr/>
            </a:lvl1pPr>
          </a:lstStyle>
          <a:p>
            <a:pPr fontAlgn="base">
              <a:spcBef>
                <a:spcPct val="0"/>
              </a:spcBef>
              <a:spcAft>
                <a:spcPct val="0"/>
              </a:spcAft>
            </a:pPr>
            <a:fld id="{34716F7E-6462-4EBB-AC7C-57D2A1527BC6}"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21548644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3"/>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4" name="頁尾版面配置區 4"/>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5" name="投影片編號版面配置區 5"/>
          <p:cNvSpPr>
            <a:spLocks noGrp="1"/>
          </p:cNvSpPr>
          <p:nvPr>
            <p:ph type="sldNum" sz="quarter" idx="12"/>
          </p:nvPr>
        </p:nvSpPr>
        <p:spPr/>
        <p:txBody>
          <a:bodyPr/>
          <a:lstStyle>
            <a:lvl1pPr>
              <a:defRPr/>
            </a:lvl1pPr>
          </a:lstStyle>
          <a:p>
            <a:pPr fontAlgn="base">
              <a:spcBef>
                <a:spcPct val="0"/>
              </a:spcBef>
              <a:spcAft>
                <a:spcPct val="0"/>
              </a:spcAft>
            </a:pPr>
            <a:fld id="{7F88F2A4-614B-4CDF-B57C-19AD2CC91C25}"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29762591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642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27"/>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5" name="頁尾版面配置區 16"/>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投影片編號版面配置區 28"/>
          <p:cNvSpPr>
            <a:spLocks noGrp="1"/>
          </p:cNvSpPr>
          <p:nvPr>
            <p:ph type="sldNum" sz="quarter" idx="12"/>
          </p:nvPr>
        </p:nvSpPr>
        <p:spPr/>
        <p:txBody>
          <a:bodyPr/>
          <a:lstStyle>
            <a:lvl1pPr>
              <a:defRPr/>
            </a:lvl1pPr>
          </a:lstStyle>
          <a:p>
            <a:pPr fontAlgn="base">
              <a:spcBef>
                <a:spcPct val="0"/>
              </a:spcBef>
              <a:spcAft>
                <a:spcPct val="0"/>
              </a:spcAft>
            </a:pPr>
            <a:fld id="{0E0C126F-E9D4-4779-B5E6-E6821E897C36}" type="slidenum">
              <a:rPr lang="zh-TW" altLang="en-US" smtClean="0"/>
              <a:pPr fontAlgn="base">
                <a:spcBef>
                  <a:spcPct val="0"/>
                </a:spcBef>
                <a:spcAft>
                  <a:spcPct val="0"/>
                </a:spcAft>
              </a:pPr>
              <a:t>‹#›</a:t>
            </a:fld>
            <a:endParaRPr lang="en-US" altLang="zh-TW"/>
          </a:p>
        </p:txBody>
      </p:sp>
    </p:spTree>
    <p:extLst>
      <p:ext uri="{BB962C8B-B14F-4D97-AF65-F5344CB8AC3E}">
        <p14:creationId xmlns:p14="http://schemas.microsoft.com/office/powerpoint/2010/main" val="68939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日期版面配置區 2"/>
          <p:cNvSpPr>
            <a:spLocks noGrp="1"/>
          </p:cNvSpPr>
          <p:nvPr>
            <p:ph type="dt" sz="half" idx="10"/>
          </p:nvPr>
        </p:nvSpPr>
        <p:spPr/>
        <p:txBody>
          <a:bodyPr/>
          <a:lstStyle/>
          <a:p>
            <a:pPr fontAlgn="base">
              <a:spcBef>
                <a:spcPct val="0"/>
              </a:spcBef>
              <a:spcAft>
                <a:spcPct val="0"/>
              </a:spcAft>
              <a:defRPr/>
            </a:pPr>
            <a:endParaRPr lang="en-US" altLang="zh-TW">
              <a:solidFill>
                <a:srgbClr val="696464"/>
              </a:solidFill>
            </a:endParaRPr>
          </a:p>
        </p:txBody>
      </p:sp>
      <p:sp>
        <p:nvSpPr>
          <p:cNvPr id="4" name="頁尾版面配置區 3"/>
          <p:cNvSpPr>
            <a:spLocks noGrp="1"/>
          </p:cNvSpPr>
          <p:nvPr>
            <p:ph type="ftr" sz="quarter" idx="11"/>
          </p:nvPr>
        </p:nvSpPr>
        <p:spPr/>
        <p:txBody>
          <a:bodyPr/>
          <a:lstStyle/>
          <a:p>
            <a:pPr fontAlgn="base">
              <a:spcBef>
                <a:spcPct val="0"/>
              </a:spcBef>
              <a:spcAft>
                <a:spcPct val="0"/>
              </a:spcAft>
              <a:defRPr/>
            </a:pPr>
            <a:endParaRPr lang="en-US" altLang="zh-TW">
              <a:solidFill>
                <a:srgbClr val="696464"/>
              </a:solidFill>
            </a:endParaRPr>
          </a:p>
        </p:txBody>
      </p:sp>
      <p:sp>
        <p:nvSpPr>
          <p:cNvPr id="5" name="投影片編號版面配置區 4"/>
          <p:cNvSpPr>
            <a:spLocks noGrp="1"/>
          </p:cNvSpPr>
          <p:nvPr>
            <p:ph type="sldNum" sz="quarter" idx="12"/>
          </p:nvPr>
        </p:nvSpPr>
        <p:spPr/>
        <p:txBody>
          <a:bodyPr/>
          <a:lstStyle/>
          <a:p>
            <a:pPr fontAlgn="base">
              <a:spcBef>
                <a:spcPct val="0"/>
              </a:spcBef>
              <a:spcAft>
                <a:spcPct val="0"/>
              </a:spcAft>
            </a:pPr>
            <a:fld id="{924F783D-3DC7-4B21-9FC9-06AEAAF25AF2}"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24657227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3"/>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頁尾版面配置區 4"/>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7" name="投影片編號版面配置區 5"/>
          <p:cNvSpPr>
            <a:spLocks noGrp="1"/>
          </p:cNvSpPr>
          <p:nvPr>
            <p:ph type="sldNum" sz="quarter" idx="12"/>
          </p:nvPr>
        </p:nvSpPr>
        <p:spPr/>
        <p:txBody>
          <a:bodyPr/>
          <a:lstStyle>
            <a:lvl1pPr>
              <a:defRPr/>
            </a:lvl1pPr>
          </a:lstStyle>
          <a:p>
            <a:pPr fontAlgn="base">
              <a:spcBef>
                <a:spcPct val="0"/>
              </a:spcBef>
              <a:spcAft>
                <a:spcPct val="0"/>
              </a:spcAft>
            </a:pPr>
            <a:fld id="{5A8B438A-DA91-4030-A901-6756B18B2BA8}"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41446178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3"/>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頁尾版面配置區 4"/>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7" name="投影片編號版面配置區 5"/>
          <p:cNvSpPr>
            <a:spLocks noGrp="1"/>
          </p:cNvSpPr>
          <p:nvPr>
            <p:ph type="sldNum" sz="quarter" idx="12"/>
          </p:nvPr>
        </p:nvSpPr>
        <p:spPr/>
        <p:txBody>
          <a:bodyPr/>
          <a:lstStyle>
            <a:lvl1pPr>
              <a:defRPr/>
            </a:lvl1pPr>
          </a:lstStyle>
          <a:p>
            <a:pPr fontAlgn="base">
              <a:spcBef>
                <a:spcPct val="0"/>
              </a:spcBef>
              <a:spcAft>
                <a:spcPct val="0"/>
              </a:spcAft>
            </a:pPr>
            <a:fld id="{B6F856F6-89E5-4EB4-8B94-2E384E0429E7}"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39732287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5" name="頁尾版面配置區 4"/>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投影片編號版面配置區 5"/>
          <p:cNvSpPr>
            <a:spLocks noGrp="1"/>
          </p:cNvSpPr>
          <p:nvPr>
            <p:ph type="sldNum" sz="quarter" idx="12"/>
          </p:nvPr>
        </p:nvSpPr>
        <p:spPr/>
        <p:txBody>
          <a:bodyPr/>
          <a:lstStyle>
            <a:lvl1pPr>
              <a:defRPr/>
            </a:lvl1pPr>
          </a:lstStyle>
          <a:p>
            <a:pPr fontAlgn="base">
              <a:spcBef>
                <a:spcPct val="0"/>
              </a:spcBef>
              <a:spcAft>
                <a:spcPct val="0"/>
              </a:spcAft>
            </a:pPr>
            <a:fld id="{31BC0EB8-BC90-40E1-8EEA-0FC09F0EB431}"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41221431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991600" y="274638"/>
            <a:ext cx="2590800" cy="5745162"/>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219200" y="274638"/>
            <a:ext cx="7569200" cy="5745162"/>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5" name="頁尾版面配置區 4"/>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投影片編號版面配置區 5"/>
          <p:cNvSpPr>
            <a:spLocks noGrp="1"/>
          </p:cNvSpPr>
          <p:nvPr>
            <p:ph type="sldNum" sz="quarter" idx="12"/>
          </p:nvPr>
        </p:nvSpPr>
        <p:spPr/>
        <p:txBody>
          <a:bodyPr/>
          <a:lstStyle>
            <a:lvl1pPr>
              <a:defRPr/>
            </a:lvl1pPr>
          </a:lstStyle>
          <a:p>
            <a:pPr fontAlgn="base">
              <a:spcBef>
                <a:spcPct val="0"/>
              </a:spcBef>
              <a:spcAft>
                <a:spcPct val="0"/>
              </a:spcAft>
            </a:pPr>
            <a:fld id="{BDD0B9F2-E97D-48AD-9AF0-363D7651E3CA}"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2436816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219200" y="1447800"/>
            <a:ext cx="508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502400" y="1447800"/>
            <a:ext cx="508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27"/>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頁尾版面配置區 16"/>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7" name="投影片編號版面配置區 28"/>
          <p:cNvSpPr>
            <a:spLocks noGrp="1"/>
          </p:cNvSpPr>
          <p:nvPr>
            <p:ph type="sldNum" sz="quarter" idx="12"/>
          </p:nvPr>
        </p:nvSpPr>
        <p:spPr/>
        <p:txBody>
          <a:bodyPr/>
          <a:lstStyle>
            <a:lvl1pPr>
              <a:defRPr/>
            </a:lvl1pPr>
          </a:lstStyle>
          <a:p>
            <a:pPr fontAlgn="base">
              <a:spcBef>
                <a:spcPct val="0"/>
              </a:spcBef>
              <a:spcAft>
                <a:spcPct val="0"/>
              </a:spcAft>
            </a:pPr>
            <a:fld id="{3E33A61E-6E50-47C5-A571-1BEA1FBBB6D4}" type="slidenum">
              <a:rPr lang="zh-TW" altLang="en-US" smtClean="0"/>
              <a:pPr fontAlgn="base">
                <a:spcBef>
                  <a:spcPct val="0"/>
                </a:spcBef>
                <a:spcAft>
                  <a:spcPct val="0"/>
                </a:spcAft>
              </a:pPr>
              <a:t>‹#›</a:t>
            </a:fld>
            <a:endParaRPr lang="en-US" altLang="zh-TW"/>
          </a:p>
        </p:txBody>
      </p:sp>
    </p:spTree>
    <p:extLst>
      <p:ext uri="{BB962C8B-B14F-4D97-AF65-F5344CB8AC3E}">
        <p14:creationId xmlns:p14="http://schemas.microsoft.com/office/powerpoint/2010/main" val="1022894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27"/>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8" name="頁尾版面配置區 16"/>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9" name="投影片編號版面配置區 28"/>
          <p:cNvSpPr>
            <a:spLocks noGrp="1"/>
          </p:cNvSpPr>
          <p:nvPr>
            <p:ph type="sldNum" sz="quarter" idx="12"/>
          </p:nvPr>
        </p:nvSpPr>
        <p:spPr/>
        <p:txBody>
          <a:bodyPr/>
          <a:lstStyle>
            <a:lvl1pPr>
              <a:defRPr/>
            </a:lvl1pPr>
          </a:lstStyle>
          <a:p>
            <a:pPr fontAlgn="base">
              <a:spcBef>
                <a:spcPct val="0"/>
              </a:spcBef>
              <a:spcAft>
                <a:spcPct val="0"/>
              </a:spcAft>
            </a:pPr>
            <a:fld id="{659E5B3A-745C-4BDD-A569-4E3A2C7663DF}" type="slidenum">
              <a:rPr lang="zh-TW" altLang="en-US" smtClean="0"/>
              <a:pPr fontAlgn="base">
                <a:spcBef>
                  <a:spcPct val="0"/>
                </a:spcBef>
                <a:spcAft>
                  <a:spcPct val="0"/>
                </a:spcAft>
              </a:pPr>
              <a:t>‹#›</a:t>
            </a:fld>
            <a:endParaRPr lang="en-US" altLang="zh-TW"/>
          </a:p>
        </p:txBody>
      </p:sp>
    </p:spTree>
    <p:extLst>
      <p:ext uri="{BB962C8B-B14F-4D97-AF65-F5344CB8AC3E}">
        <p14:creationId xmlns:p14="http://schemas.microsoft.com/office/powerpoint/2010/main" val="2533600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7"/>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4" name="頁尾版面配置區 16"/>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5" name="投影片編號版面配置區 28"/>
          <p:cNvSpPr>
            <a:spLocks noGrp="1"/>
          </p:cNvSpPr>
          <p:nvPr>
            <p:ph type="sldNum" sz="quarter" idx="12"/>
          </p:nvPr>
        </p:nvSpPr>
        <p:spPr/>
        <p:txBody>
          <a:bodyPr/>
          <a:lstStyle>
            <a:lvl1pPr>
              <a:defRPr/>
            </a:lvl1pPr>
          </a:lstStyle>
          <a:p>
            <a:pPr fontAlgn="base">
              <a:spcBef>
                <a:spcPct val="0"/>
              </a:spcBef>
              <a:spcAft>
                <a:spcPct val="0"/>
              </a:spcAft>
            </a:pPr>
            <a:fld id="{89E72F18-AD83-40E9-AFC0-EAB75D45B4F8}" type="slidenum">
              <a:rPr lang="zh-TW" altLang="en-US" smtClean="0"/>
              <a:pPr fontAlgn="base">
                <a:spcBef>
                  <a:spcPct val="0"/>
                </a:spcBef>
                <a:spcAft>
                  <a:spcPct val="0"/>
                </a:spcAft>
              </a:pPr>
              <a:t>‹#›</a:t>
            </a:fld>
            <a:endParaRPr lang="en-US" altLang="zh-TW"/>
          </a:p>
        </p:txBody>
      </p:sp>
    </p:spTree>
    <p:extLst>
      <p:ext uri="{BB962C8B-B14F-4D97-AF65-F5344CB8AC3E}">
        <p14:creationId xmlns:p14="http://schemas.microsoft.com/office/powerpoint/2010/main" val="51995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27"/>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3" name="頁尾版面配置區 16"/>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4" name="投影片編號版面配置區 28"/>
          <p:cNvSpPr>
            <a:spLocks noGrp="1"/>
          </p:cNvSpPr>
          <p:nvPr>
            <p:ph type="sldNum" sz="quarter" idx="12"/>
          </p:nvPr>
        </p:nvSpPr>
        <p:spPr/>
        <p:txBody>
          <a:bodyPr/>
          <a:lstStyle>
            <a:lvl1pPr>
              <a:defRPr/>
            </a:lvl1pPr>
          </a:lstStyle>
          <a:p>
            <a:pPr fontAlgn="base">
              <a:spcBef>
                <a:spcPct val="0"/>
              </a:spcBef>
              <a:spcAft>
                <a:spcPct val="0"/>
              </a:spcAft>
            </a:pPr>
            <a:fld id="{990021CF-3A74-41EE-8645-B20E4A2056F5}" type="slidenum">
              <a:rPr lang="zh-TW" altLang="en-US" smtClean="0"/>
              <a:pPr fontAlgn="base">
                <a:spcBef>
                  <a:spcPct val="0"/>
                </a:spcBef>
                <a:spcAft>
                  <a:spcPct val="0"/>
                </a:spcAft>
              </a:pPr>
              <a:t>‹#›</a:t>
            </a:fld>
            <a:endParaRPr lang="en-US" altLang="zh-TW"/>
          </a:p>
        </p:txBody>
      </p:sp>
    </p:spTree>
    <p:extLst>
      <p:ext uri="{BB962C8B-B14F-4D97-AF65-F5344CB8AC3E}">
        <p14:creationId xmlns:p14="http://schemas.microsoft.com/office/powerpoint/2010/main" val="3130893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27"/>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頁尾版面配置區 16"/>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7" name="投影片編號版面配置區 28"/>
          <p:cNvSpPr>
            <a:spLocks noGrp="1"/>
          </p:cNvSpPr>
          <p:nvPr>
            <p:ph type="sldNum" sz="quarter" idx="12"/>
          </p:nvPr>
        </p:nvSpPr>
        <p:spPr/>
        <p:txBody>
          <a:bodyPr/>
          <a:lstStyle>
            <a:lvl1pPr>
              <a:defRPr/>
            </a:lvl1pPr>
          </a:lstStyle>
          <a:p>
            <a:pPr fontAlgn="base">
              <a:spcBef>
                <a:spcPct val="0"/>
              </a:spcBef>
              <a:spcAft>
                <a:spcPct val="0"/>
              </a:spcAft>
            </a:pPr>
            <a:fld id="{06DD5D20-8F2C-4DD5-AE70-A881BBC0AA85}" type="slidenum">
              <a:rPr lang="zh-TW" altLang="en-US" smtClean="0"/>
              <a:pPr fontAlgn="base">
                <a:spcBef>
                  <a:spcPct val="0"/>
                </a:spcBef>
                <a:spcAft>
                  <a:spcPct val="0"/>
                </a:spcAft>
              </a:pPr>
              <a:t>‹#›</a:t>
            </a:fld>
            <a:endParaRPr lang="en-US" altLang="zh-TW"/>
          </a:p>
        </p:txBody>
      </p:sp>
    </p:spTree>
    <p:extLst>
      <p:ext uri="{BB962C8B-B14F-4D97-AF65-F5344CB8AC3E}">
        <p14:creationId xmlns:p14="http://schemas.microsoft.com/office/powerpoint/2010/main" val="4007320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27"/>
          <p:cNvSpPr>
            <a:spLocks noGrp="1"/>
          </p:cNvSpPr>
          <p:nvPr>
            <p:ph type="dt" sz="half" idx="10"/>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6" name="頁尾版面配置區 16"/>
          <p:cNvSpPr>
            <a:spLocks noGrp="1"/>
          </p:cNvSpPr>
          <p:nvPr>
            <p:ph type="ftr" sz="quarter" idx="11"/>
          </p:nvPr>
        </p:nvSpPr>
        <p:spPr/>
        <p:txBody>
          <a:bodyPr/>
          <a:lstStyle>
            <a:lvl1pPr>
              <a:defRPr/>
            </a:lvl1pPr>
          </a:lstStyle>
          <a:p>
            <a:pPr fontAlgn="base">
              <a:spcBef>
                <a:spcPct val="0"/>
              </a:spcBef>
              <a:spcAft>
                <a:spcPct val="0"/>
              </a:spcAft>
              <a:defRPr/>
            </a:pPr>
            <a:endParaRPr lang="en-US" altLang="zh-TW">
              <a:solidFill>
                <a:srgbClr val="696464"/>
              </a:solidFill>
            </a:endParaRPr>
          </a:p>
        </p:txBody>
      </p:sp>
      <p:sp>
        <p:nvSpPr>
          <p:cNvPr id="7" name="投影片編號版面配置區 28"/>
          <p:cNvSpPr>
            <a:spLocks noGrp="1"/>
          </p:cNvSpPr>
          <p:nvPr>
            <p:ph type="sldNum" sz="quarter" idx="12"/>
          </p:nvPr>
        </p:nvSpPr>
        <p:spPr/>
        <p:txBody>
          <a:bodyPr/>
          <a:lstStyle>
            <a:lvl1pPr>
              <a:defRPr/>
            </a:lvl1pPr>
          </a:lstStyle>
          <a:p>
            <a:pPr fontAlgn="base">
              <a:spcBef>
                <a:spcPct val="0"/>
              </a:spcBef>
              <a:spcAft>
                <a:spcPct val="0"/>
              </a:spcAft>
            </a:pPr>
            <a:fld id="{BEAE9C9D-1EC0-4BF1-9C08-0ED99A350A7A}" type="slidenum">
              <a:rPr lang="zh-TW" altLang="en-US" smtClean="0"/>
              <a:pPr fontAlgn="base">
                <a:spcBef>
                  <a:spcPct val="0"/>
                </a:spcBef>
                <a:spcAft>
                  <a:spcPct val="0"/>
                </a:spcAft>
              </a:pPr>
              <a:t>‹#›</a:t>
            </a:fld>
            <a:endParaRPr lang="en-US" altLang="zh-TW"/>
          </a:p>
        </p:txBody>
      </p:sp>
    </p:spTree>
    <p:extLst>
      <p:ext uri="{BB962C8B-B14F-4D97-AF65-F5344CB8AC3E}">
        <p14:creationId xmlns:p14="http://schemas.microsoft.com/office/powerpoint/2010/main" val="249988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 name="矩形 9"/>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Perpetua"/>
              <a:ea typeface="新細明體"/>
              <a:cs typeface="+mn-cs"/>
            </a:endParaRPr>
          </a:p>
        </p:txBody>
      </p:sp>
      <p:sp useBgFill="1">
        <p:nvSpPr>
          <p:cNvPr id="11" name="圓角矩形 10"/>
          <p:cNvSpPr/>
          <p:nvPr/>
        </p:nvSpPr>
        <p:spPr>
          <a:xfrm>
            <a:off x="86785" y="69851"/>
            <a:ext cx="12018433"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Perpetua"/>
              <a:ea typeface="新細明體"/>
              <a:cs typeface="+mn-cs"/>
            </a:endParaRPr>
          </a:p>
        </p:txBody>
      </p:sp>
      <p:sp>
        <p:nvSpPr>
          <p:cNvPr id="12" name="矩形 11"/>
          <p:cNvSpPr/>
          <p:nvPr/>
        </p:nvSpPr>
        <p:spPr>
          <a:xfrm>
            <a:off x="84667" y="1449389"/>
            <a:ext cx="12026900"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Perpetua"/>
              <a:ea typeface="新細明體"/>
              <a:cs typeface="+mn-cs"/>
            </a:endParaRPr>
          </a:p>
        </p:txBody>
      </p:sp>
      <p:sp>
        <p:nvSpPr>
          <p:cNvPr id="13" name="矩形 12"/>
          <p:cNvSpPr/>
          <p:nvPr/>
        </p:nvSpPr>
        <p:spPr>
          <a:xfrm>
            <a:off x="84667" y="1397000"/>
            <a:ext cx="12026900"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Perpetua"/>
              <a:ea typeface="新細明體"/>
              <a:cs typeface="+mn-cs"/>
            </a:endParaRPr>
          </a:p>
        </p:txBody>
      </p:sp>
      <p:sp>
        <p:nvSpPr>
          <p:cNvPr id="15" name="矩形 14"/>
          <p:cNvSpPr/>
          <p:nvPr/>
        </p:nvSpPr>
        <p:spPr>
          <a:xfrm>
            <a:off x="84667" y="2976564"/>
            <a:ext cx="12026900"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Perpetua"/>
              <a:ea typeface="新細明體"/>
              <a:cs typeface="+mn-cs"/>
            </a:endParaRPr>
          </a:p>
        </p:txBody>
      </p:sp>
      <p:sp>
        <p:nvSpPr>
          <p:cNvPr id="1031" name="標題版面配置區 21"/>
          <p:cNvSpPr>
            <a:spLocks noGrp="1"/>
          </p:cNvSpPr>
          <p:nvPr>
            <p:ph type="title"/>
          </p:nvPr>
        </p:nvSpPr>
        <p:spPr bwMode="auto">
          <a:xfrm>
            <a:off x="1219200" y="274638"/>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zh-TW" altLang="en-US"/>
              <a:t>按一下以編輯母片標題樣式</a:t>
            </a:r>
          </a:p>
        </p:txBody>
      </p:sp>
      <p:sp>
        <p:nvSpPr>
          <p:cNvPr id="1032" name="文字版面配置區 12"/>
          <p:cNvSpPr>
            <a:spLocks noGrp="1"/>
          </p:cNvSpPr>
          <p:nvPr>
            <p:ph type="body" idx="1"/>
          </p:nvPr>
        </p:nvSpPr>
        <p:spPr bwMode="auto">
          <a:xfrm>
            <a:off x="1219200" y="1447800"/>
            <a:ext cx="10363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6" name="日期版面配置區 27"/>
          <p:cNvSpPr>
            <a:spLocks noGrp="1"/>
          </p:cNvSpPr>
          <p:nvPr>
            <p:ph type="dt" sz="half" idx="2"/>
          </p:nvPr>
        </p:nvSpPr>
        <p:spPr>
          <a:xfrm>
            <a:off x="8229600" y="6191250"/>
            <a:ext cx="3302000" cy="476250"/>
          </a:xfrm>
          <a:prstGeom prst="rect">
            <a:avLst/>
          </a:prstGeom>
        </p:spPr>
        <p:txBody>
          <a:bodyPr anchor="ctr" anchorCtr="0"/>
          <a:lstStyle>
            <a:lvl1pPr algn="r" eaLnBrk="1" hangingPunct="1">
              <a:defRPr kumimoji="0" sz="1400">
                <a:solidFill>
                  <a:schemeClr val="tx2"/>
                </a:solidFill>
                <a:latin typeface="Times New Roman" pitchFamily="18" charset="0"/>
                <a:ea typeface="新細明體" pitchFamily="18" charset="-120"/>
              </a:defRPr>
            </a:lvl1pPr>
          </a:lstStyle>
          <a:p>
            <a:pPr fontAlgn="base">
              <a:spcBef>
                <a:spcPct val="0"/>
              </a:spcBef>
              <a:spcAft>
                <a:spcPct val="0"/>
              </a:spcAft>
              <a:defRPr/>
            </a:pPr>
            <a:endParaRPr lang="en-US" altLang="zh-TW">
              <a:solidFill>
                <a:srgbClr val="696464"/>
              </a:solidFill>
            </a:endParaRPr>
          </a:p>
        </p:txBody>
      </p:sp>
      <p:sp>
        <p:nvSpPr>
          <p:cNvPr id="17" name="頁尾版面配置區 16"/>
          <p:cNvSpPr>
            <a:spLocks noGrp="1"/>
          </p:cNvSpPr>
          <p:nvPr>
            <p:ph type="ftr" sz="quarter" idx="3"/>
          </p:nvPr>
        </p:nvSpPr>
        <p:spPr>
          <a:xfrm>
            <a:off x="1219200" y="6172200"/>
            <a:ext cx="5283200" cy="457200"/>
          </a:xfrm>
          <a:prstGeom prst="rect">
            <a:avLst/>
          </a:prstGeom>
        </p:spPr>
        <p:txBody>
          <a:bodyPr anchor="ctr" anchorCtr="0"/>
          <a:lstStyle>
            <a:lvl1pPr eaLnBrk="1" hangingPunct="1">
              <a:defRPr kumimoji="0" sz="1400">
                <a:solidFill>
                  <a:schemeClr val="tx2"/>
                </a:solidFill>
                <a:latin typeface="Times New Roman" pitchFamily="18" charset="0"/>
                <a:ea typeface="新細明體" pitchFamily="18" charset="-120"/>
              </a:defRPr>
            </a:lvl1pPr>
          </a:lstStyle>
          <a:p>
            <a:pPr fontAlgn="base">
              <a:spcBef>
                <a:spcPct val="0"/>
              </a:spcBef>
              <a:spcAft>
                <a:spcPct val="0"/>
              </a:spcAft>
              <a:defRPr/>
            </a:pPr>
            <a:endParaRPr lang="en-US" altLang="zh-TW">
              <a:solidFill>
                <a:srgbClr val="696464"/>
              </a:solidFill>
            </a:endParaRPr>
          </a:p>
        </p:txBody>
      </p:sp>
      <p:sp>
        <p:nvSpPr>
          <p:cNvPr id="18" name="投影片編號版面配置區 28"/>
          <p:cNvSpPr>
            <a:spLocks noGrp="1"/>
          </p:cNvSpPr>
          <p:nvPr>
            <p:ph type="sldNum" sz="quarter" idx="4"/>
          </p:nvPr>
        </p:nvSpPr>
        <p:spPr>
          <a:xfrm>
            <a:off x="194733" y="6210300"/>
            <a:ext cx="6096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eaLnBrk="1" hangingPunct="1">
              <a:defRPr kumimoji="0" sz="1400">
                <a:solidFill>
                  <a:srgbClr val="FFFFFF"/>
                </a:solidFill>
                <a:latin typeface="Franklin Gothic Book" panose="020B0503020102020204" pitchFamily="34" charset="0"/>
              </a:defRPr>
            </a:lvl1pPr>
          </a:lstStyle>
          <a:p>
            <a:pPr fontAlgn="base">
              <a:spcBef>
                <a:spcPct val="0"/>
              </a:spcBef>
              <a:spcAft>
                <a:spcPct val="0"/>
              </a:spcAft>
            </a:pPr>
            <a:fld id="{C5D98EF3-68B0-4BE5-A804-4F06DFD0AF0B}" type="slidenum">
              <a:rPr lang="zh-TW" altLang="en-US" smtClean="0"/>
              <a:pPr fontAlgn="base">
                <a:spcBef>
                  <a:spcPct val="0"/>
                </a:spcBef>
                <a:spcAft>
                  <a:spcPct val="0"/>
                </a:spcAft>
              </a:pPr>
              <a:t>‹#›</a:t>
            </a:fld>
            <a:endParaRPr lang="en-US" altLang="zh-TW"/>
          </a:p>
        </p:txBody>
      </p:sp>
    </p:spTree>
    <p:extLst>
      <p:ext uri="{BB962C8B-B14F-4D97-AF65-F5344CB8AC3E}">
        <p14:creationId xmlns:p14="http://schemas.microsoft.com/office/powerpoint/2010/main" val="33069966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spcBef>
          <a:spcPct val="0"/>
        </a:spcBef>
        <a:spcAft>
          <a:spcPct val="0"/>
        </a:spcAft>
        <a:defRPr kumimoji="1" sz="40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Franklin Gothic Book" pitchFamily="34" charset="0"/>
          <a:ea typeface="新細明體" pitchFamily="18" charset="-120"/>
        </a:defRPr>
      </a:lvl2pPr>
      <a:lvl3pPr algn="l" rtl="0" eaLnBrk="0" fontAlgn="base" hangingPunct="0">
        <a:spcBef>
          <a:spcPct val="0"/>
        </a:spcBef>
        <a:spcAft>
          <a:spcPct val="0"/>
        </a:spcAft>
        <a:defRPr kumimoji="1" sz="4000">
          <a:solidFill>
            <a:schemeClr val="tx2"/>
          </a:solidFill>
          <a:latin typeface="Franklin Gothic Book" pitchFamily="34" charset="0"/>
          <a:ea typeface="新細明體" pitchFamily="18" charset="-120"/>
        </a:defRPr>
      </a:lvl3pPr>
      <a:lvl4pPr algn="l" rtl="0" eaLnBrk="0" fontAlgn="base" hangingPunct="0">
        <a:spcBef>
          <a:spcPct val="0"/>
        </a:spcBef>
        <a:spcAft>
          <a:spcPct val="0"/>
        </a:spcAft>
        <a:defRPr kumimoji="1" sz="4000">
          <a:solidFill>
            <a:schemeClr val="tx2"/>
          </a:solidFill>
          <a:latin typeface="Franklin Gothic Book" pitchFamily="34" charset="0"/>
          <a:ea typeface="新細明體" pitchFamily="18" charset="-120"/>
        </a:defRPr>
      </a:lvl4pPr>
      <a:lvl5pPr algn="l" rtl="0" eaLnBrk="0" fontAlgn="base" hangingPunct="0">
        <a:spcBef>
          <a:spcPct val="0"/>
        </a:spcBef>
        <a:spcAft>
          <a:spcPct val="0"/>
        </a:spcAft>
        <a:defRPr kumimoji="1" sz="4000">
          <a:solidFill>
            <a:schemeClr val="tx2"/>
          </a:solidFill>
          <a:latin typeface="Franklin Gothic Book" pitchFamily="34" charset="0"/>
          <a:ea typeface="新細明體" pitchFamily="18" charset="-120"/>
        </a:defRPr>
      </a:lvl5pPr>
      <a:lvl6pPr marL="457200" algn="l" rtl="0" fontAlgn="base">
        <a:spcBef>
          <a:spcPct val="0"/>
        </a:spcBef>
        <a:spcAft>
          <a:spcPct val="0"/>
        </a:spcAft>
        <a:defRPr kumimoji="1" sz="4000">
          <a:solidFill>
            <a:schemeClr val="tx2"/>
          </a:solidFill>
          <a:latin typeface="Franklin Gothic Book" pitchFamily="34" charset="0"/>
          <a:ea typeface="新細明體" pitchFamily="18" charset="-120"/>
        </a:defRPr>
      </a:lvl6pPr>
      <a:lvl7pPr marL="914400" algn="l" rtl="0" fontAlgn="base">
        <a:spcBef>
          <a:spcPct val="0"/>
        </a:spcBef>
        <a:spcAft>
          <a:spcPct val="0"/>
        </a:spcAft>
        <a:defRPr kumimoji="1" sz="4000">
          <a:solidFill>
            <a:schemeClr val="tx2"/>
          </a:solidFill>
          <a:latin typeface="Franklin Gothic Book" pitchFamily="34" charset="0"/>
          <a:ea typeface="新細明體" pitchFamily="18" charset="-120"/>
        </a:defRPr>
      </a:lvl7pPr>
      <a:lvl8pPr marL="1371600" algn="l" rtl="0" fontAlgn="base">
        <a:spcBef>
          <a:spcPct val="0"/>
        </a:spcBef>
        <a:spcAft>
          <a:spcPct val="0"/>
        </a:spcAft>
        <a:defRPr kumimoji="1" sz="4000">
          <a:solidFill>
            <a:schemeClr val="tx2"/>
          </a:solidFill>
          <a:latin typeface="Franklin Gothic Book" pitchFamily="34" charset="0"/>
          <a:ea typeface="新細明體" pitchFamily="18" charset="-120"/>
        </a:defRPr>
      </a:lvl8pPr>
      <a:lvl9pPr marL="1828800" algn="l" rtl="0" fontAlgn="base">
        <a:spcBef>
          <a:spcPct val="0"/>
        </a:spcBef>
        <a:spcAft>
          <a:spcPct val="0"/>
        </a:spcAft>
        <a:defRPr kumimoji="1" sz="4000">
          <a:solidFill>
            <a:schemeClr val="tx2"/>
          </a:solidFill>
          <a:latin typeface="Franklin Gothic Book" pitchFamily="34" charset="0"/>
          <a:ea typeface="新細明體" pitchFamily="18" charset="-120"/>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kumimoji="1" sz="26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kumimoji="1" sz="2400">
          <a:solidFill>
            <a:schemeClr val="tx1"/>
          </a:solidFill>
          <a:latin typeface="+mn-lt"/>
          <a:ea typeface="+mn-ea"/>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kumimoji="1" sz="2000">
          <a:solidFill>
            <a:schemeClr val="tx1"/>
          </a:solidFill>
          <a:latin typeface="+mn-lt"/>
          <a:ea typeface="+mn-ea"/>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kumimoji="1" sz="2000">
          <a:solidFill>
            <a:schemeClr val="tx1"/>
          </a:solidFill>
          <a:latin typeface="+mn-lt"/>
          <a:ea typeface="+mn-ea"/>
        </a:defRPr>
      </a:lvl4pPr>
      <a:lvl5pPr marL="1371600" indent="-228600" algn="l" rtl="0" eaLnBrk="0" fontAlgn="base" hangingPunct="0">
        <a:spcBef>
          <a:spcPts val="375"/>
        </a:spcBef>
        <a:spcAft>
          <a:spcPct val="0"/>
        </a:spcAft>
        <a:buClr>
          <a:srgbClr val="A28E6A"/>
        </a:buClr>
        <a:buChar char="o"/>
        <a:defRPr kumimoji="1" sz="2000">
          <a:solidFill>
            <a:schemeClr val="tx1"/>
          </a:solidFill>
          <a:latin typeface="+mn-lt"/>
          <a:ea typeface="+mn-ea"/>
        </a:defRPr>
      </a:lvl5pPr>
      <a:lvl6pPr marL="1828800" indent="-228600" algn="l" rtl="0" fontAlgn="base">
        <a:spcBef>
          <a:spcPts val="375"/>
        </a:spcBef>
        <a:spcAft>
          <a:spcPct val="0"/>
        </a:spcAft>
        <a:buClr>
          <a:srgbClr val="A28E6A"/>
        </a:buClr>
        <a:buChar char="o"/>
        <a:defRPr kumimoji="1" sz="2000">
          <a:solidFill>
            <a:schemeClr val="tx1"/>
          </a:solidFill>
          <a:latin typeface="+mn-lt"/>
          <a:ea typeface="+mn-ea"/>
        </a:defRPr>
      </a:lvl6pPr>
      <a:lvl7pPr marL="2286000" indent="-228600" algn="l" rtl="0" fontAlgn="base">
        <a:spcBef>
          <a:spcPts val="375"/>
        </a:spcBef>
        <a:spcAft>
          <a:spcPct val="0"/>
        </a:spcAft>
        <a:buClr>
          <a:srgbClr val="A28E6A"/>
        </a:buClr>
        <a:buChar char="o"/>
        <a:defRPr kumimoji="1" sz="2000">
          <a:solidFill>
            <a:schemeClr val="tx1"/>
          </a:solidFill>
          <a:latin typeface="+mn-lt"/>
          <a:ea typeface="+mn-ea"/>
        </a:defRPr>
      </a:lvl7pPr>
      <a:lvl8pPr marL="2743200" indent="-228600" algn="l" rtl="0" fontAlgn="base">
        <a:spcBef>
          <a:spcPts val="375"/>
        </a:spcBef>
        <a:spcAft>
          <a:spcPct val="0"/>
        </a:spcAft>
        <a:buClr>
          <a:srgbClr val="A28E6A"/>
        </a:buClr>
        <a:buChar char="o"/>
        <a:defRPr kumimoji="1" sz="2000">
          <a:solidFill>
            <a:schemeClr val="tx1"/>
          </a:solidFill>
          <a:latin typeface="+mn-lt"/>
          <a:ea typeface="+mn-ea"/>
        </a:defRPr>
      </a:lvl8pPr>
      <a:lvl9pPr marL="3200400" indent="-228600" algn="l" rtl="0" fontAlgn="base">
        <a:spcBef>
          <a:spcPts val="375"/>
        </a:spcBef>
        <a:spcAft>
          <a:spcPct val="0"/>
        </a:spcAft>
        <a:buClr>
          <a:srgbClr val="A28E6A"/>
        </a:buClr>
        <a:buChar char="o"/>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 name="矩形 9"/>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Perpetua"/>
              <a:ea typeface="+mn-ea"/>
              <a:cs typeface="+mn-cs"/>
            </a:endParaRPr>
          </a:p>
        </p:txBody>
      </p:sp>
      <p:sp useBgFill="1">
        <p:nvSpPr>
          <p:cNvPr id="11" name="圓角矩形 10"/>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Perpetua"/>
              <a:ea typeface="+mn-ea"/>
              <a:cs typeface="+mn-cs"/>
            </a:endParaRPr>
          </a:p>
        </p:txBody>
      </p:sp>
      <p:sp>
        <p:nvSpPr>
          <p:cNvPr id="2054" name="矩形 11"/>
          <p:cNvSpPr>
            <a:spLocks noChangeArrowheads="1"/>
          </p:cNvSpPr>
          <p:nvPr/>
        </p:nvSpPr>
        <p:spPr bwMode="auto">
          <a:xfrm flipV="1">
            <a:off x="127001" y="1341439"/>
            <a:ext cx="12018433" cy="92075"/>
          </a:xfrm>
          <a:prstGeom prst="rect">
            <a:avLst/>
          </a:prstGeom>
          <a:solidFill>
            <a:schemeClr val="accent1"/>
          </a:solidFill>
          <a:ln w="19050" cap="sq" algn="ctr">
            <a:noFill/>
            <a:miter lim="800000"/>
            <a:headEnd/>
            <a:tailEnd/>
          </a:ln>
        </p:spPr>
        <p:txBody>
          <a:bodyPr rot="10800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TW" sz="2400" b="0" i="0" u="none" strike="noStrike" kern="1200" cap="none" spc="0" normalizeH="0" baseline="0" noProof="0">
              <a:ln>
                <a:noFill/>
              </a:ln>
              <a:solidFill>
                <a:srgbClr val="FFFFFF"/>
              </a:solidFill>
              <a:effectLst/>
              <a:uLnTx/>
              <a:uFillTx/>
              <a:latin typeface="Perpetua" pitchFamily="18" charset="0"/>
              <a:ea typeface="新細明體" panose="02020500000000000000" pitchFamily="18" charset="-120"/>
              <a:cs typeface="+mn-cs"/>
            </a:endParaRPr>
          </a:p>
        </p:txBody>
      </p:sp>
      <p:sp>
        <p:nvSpPr>
          <p:cNvPr id="13" name="矩形 12"/>
          <p:cNvSpPr/>
          <p:nvPr/>
        </p:nvSpPr>
        <p:spPr>
          <a:xfrm>
            <a:off x="93134" y="1341439"/>
            <a:ext cx="12018433"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Perpetua"/>
              <a:ea typeface="+mn-ea"/>
              <a:cs typeface="+mn-cs"/>
            </a:endParaRPr>
          </a:p>
        </p:txBody>
      </p:sp>
      <p:sp>
        <p:nvSpPr>
          <p:cNvPr id="2056" name="標題版面配置區 21"/>
          <p:cNvSpPr>
            <a:spLocks noGrp="1"/>
          </p:cNvSpPr>
          <p:nvPr>
            <p:ph type="title"/>
          </p:nvPr>
        </p:nvSpPr>
        <p:spPr bwMode="auto">
          <a:xfrm>
            <a:off x="1219200" y="274638"/>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zh-TW" altLang="en-US"/>
              <a:t>按一下以編輯母片標題樣式</a:t>
            </a:r>
          </a:p>
        </p:txBody>
      </p:sp>
      <p:sp>
        <p:nvSpPr>
          <p:cNvPr id="2057" name="文字版面配置區 12"/>
          <p:cNvSpPr>
            <a:spLocks noGrp="1"/>
          </p:cNvSpPr>
          <p:nvPr>
            <p:ph type="body" idx="1"/>
          </p:nvPr>
        </p:nvSpPr>
        <p:spPr bwMode="auto">
          <a:xfrm>
            <a:off x="1219200" y="1447800"/>
            <a:ext cx="10363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6" name="日期版面配置區 3"/>
          <p:cNvSpPr>
            <a:spLocks noGrp="1"/>
          </p:cNvSpPr>
          <p:nvPr>
            <p:ph type="dt" sz="half" idx="2"/>
          </p:nvPr>
        </p:nvSpPr>
        <p:spPr>
          <a:xfrm>
            <a:off x="8229600" y="6191250"/>
            <a:ext cx="3302000" cy="476250"/>
          </a:xfrm>
          <a:prstGeom prst="rect">
            <a:avLst/>
          </a:prstGeom>
        </p:spPr>
        <p:txBody>
          <a:bodyPr anchor="ctr" anchorCtr="0"/>
          <a:lstStyle>
            <a:lvl1pPr algn="r" eaLnBrk="1" hangingPunct="1">
              <a:defRPr kumimoji="0" sz="1400">
                <a:solidFill>
                  <a:schemeClr val="tx2"/>
                </a:solidFill>
                <a:latin typeface="Times New Roman" pitchFamily="18" charset="0"/>
                <a:ea typeface="新細明體" pitchFamily="18" charset="-120"/>
              </a:defRPr>
            </a:lvl1pPr>
          </a:lstStyle>
          <a:p>
            <a:pPr fontAlgn="base">
              <a:spcBef>
                <a:spcPct val="0"/>
              </a:spcBef>
              <a:spcAft>
                <a:spcPct val="0"/>
              </a:spcAft>
              <a:defRPr/>
            </a:pPr>
            <a:endParaRPr lang="en-US" altLang="zh-TW">
              <a:solidFill>
                <a:srgbClr val="696464"/>
              </a:solidFill>
            </a:endParaRPr>
          </a:p>
        </p:txBody>
      </p:sp>
      <p:sp>
        <p:nvSpPr>
          <p:cNvPr id="17" name="頁尾版面配置區 4"/>
          <p:cNvSpPr>
            <a:spLocks noGrp="1"/>
          </p:cNvSpPr>
          <p:nvPr>
            <p:ph type="ftr" sz="quarter" idx="3"/>
          </p:nvPr>
        </p:nvSpPr>
        <p:spPr>
          <a:xfrm>
            <a:off x="1066800" y="6172200"/>
            <a:ext cx="5334000" cy="457200"/>
          </a:xfrm>
          <a:prstGeom prst="rect">
            <a:avLst/>
          </a:prstGeom>
        </p:spPr>
        <p:txBody>
          <a:bodyPr anchor="ctr" anchorCtr="0"/>
          <a:lstStyle>
            <a:lvl1pPr eaLnBrk="1" hangingPunct="1">
              <a:defRPr kumimoji="0" sz="1400">
                <a:solidFill>
                  <a:schemeClr val="tx2"/>
                </a:solidFill>
                <a:latin typeface="Times New Roman" pitchFamily="18" charset="0"/>
                <a:ea typeface="新細明體" pitchFamily="18" charset="-120"/>
              </a:defRPr>
            </a:lvl1pPr>
          </a:lstStyle>
          <a:p>
            <a:pPr fontAlgn="base">
              <a:spcBef>
                <a:spcPct val="0"/>
              </a:spcBef>
              <a:spcAft>
                <a:spcPct val="0"/>
              </a:spcAft>
              <a:defRPr/>
            </a:pPr>
            <a:endParaRPr lang="en-US" altLang="zh-TW">
              <a:solidFill>
                <a:srgbClr val="696464"/>
              </a:solidFill>
            </a:endParaRPr>
          </a:p>
        </p:txBody>
      </p:sp>
      <p:sp>
        <p:nvSpPr>
          <p:cNvPr id="18" name="投影片編號版面配置區 5"/>
          <p:cNvSpPr>
            <a:spLocks noGrp="1"/>
          </p:cNvSpPr>
          <p:nvPr>
            <p:ph type="sldNum" sz="quarter" idx="4"/>
          </p:nvPr>
        </p:nvSpPr>
        <p:spPr>
          <a:xfrm>
            <a:off x="194733" y="6208713"/>
            <a:ext cx="6096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eaLnBrk="1" hangingPunct="1">
              <a:defRPr kumimoji="0" sz="1400">
                <a:solidFill>
                  <a:srgbClr val="FFFFFF"/>
                </a:solidFill>
                <a:latin typeface="Franklin Gothic Book" panose="020B0503020102020204" pitchFamily="34" charset="0"/>
              </a:defRPr>
            </a:lvl1pPr>
          </a:lstStyle>
          <a:p>
            <a:pPr fontAlgn="base">
              <a:spcBef>
                <a:spcPct val="0"/>
              </a:spcBef>
              <a:spcAft>
                <a:spcPct val="0"/>
              </a:spcAft>
            </a:pPr>
            <a:fld id="{924F783D-3DC7-4B21-9FC9-06AEAAF25AF2}"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32804865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eaLnBrk="0" fontAlgn="base" hangingPunct="0">
        <a:spcBef>
          <a:spcPct val="0"/>
        </a:spcBef>
        <a:spcAft>
          <a:spcPct val="0"/>
        </a:spcAft>
        <a:defRPr sz="4000">
          <a:solidFill>
            <a:schemeClr val="tx2"/>
          </a:solidFill>
          <a:latin typeface="Franklin Gothic Book" pitchFamily="34" charset="0"/>
        </a:defRPr>
      </a:lvl6pPr>
      <a:lvl7pPr marL="914400" algn="l" rtl="0" eaLnBrk="0" fontAlgn="base" hangingPunct="0">
        <a:spcBef>
          <a:spcPct val="0"/>
        </a:spcBef>
        <a:spcAft>
          <a:spcPct val="0"/>
        </a:spcAft>
        <a:defRPr sz="4000">
          <a:solidFill>
            <a:schemeClr val="tx2"/>
          </a:solidFill>
          <a:latin typeface="Franklin Gothic Book" pitchFamily="34" charset="0"/>
        </a:defRPr>
      </a:lvl7pPr>
      <a:lvl8pPr marL="1371600" algn="l" rtl="0" eaLnBrk="0" fontAlgn="base" hangingPunct="0">
        <a:spcBef>
          <a:spcPct val="0"/>
        </a:spcBef>
        <a:spcAft>
          <a:spcPct val="0"/>
        </a:spcAft>
        <a:defRPr sz="4000">
          <a:solidFill>
            <a:schemeClr val="tx2"/>
          </a:solidFill>
          <a:latin typeface="Franklin Gothic Book" pitchFamily="34" charset="0"/>
        </a:defRPr>
      </a:lvl8pPr>
      <a:lvl9pPr marL="1828800" algn="l" rtl="0" eaLnBrk="0" fontAlgn="base" hangingPunct="0">
        <a:spcBef>
          <a:spcPct val="0"/>
        </a:spcBef>
        <a:spcAft>
          <a:spcPct val="0"/>
        </a:spcAft>
        <a:defRPr sz="4000">
          <a:solidFill>
            <a:schemeClr val="tx2"/>
          </a:solidFill>
          <a:latin typeface="Franklin Gothic Book"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a:solidFill>
            <a:schemeClr val="tx1"/>
          </a:solidFill>
          <a:latin typeface="+mn-lt"/>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a:solidFill>
            <a:schemeClr val="tx1"/>
          </a:solidFill>
          <a:latin typeface="+mn-lt"/>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a:solidFill>
            <a:schemeClr val="tx1"/>
          </a:solidFill>
          <a:latin typeface="+mn-lt"/>
        </a:defRPr>
      </a:lvl4pPr>
      <a:lvl5pPr marL="1371600" indent="-228600" algn="l" rtl="0" eaLnBrk="0" fontAlgn="base" hangingPunct="0">
        <a:spcBef>
          <a:spcPts val="375"/>
        </a:spcBef>
        <a:spcAft>
          <a:spcPct val="0"/>
        </a:spcAft>
        <a:buClr>
          <a:srgbClr val="A28E6A"/>
        </a:buClr>
        <a:buChar char="o"/>
        <a:defRPr sz="2000">
          <a:solidFill>
            <a:schemeClr val="tx1"/>
          </a:solidFill>
          <a:latin typeface="+mn-lt"/>
        </a:defRPr>
      </a:lvl5pPr>
      <a:lvl6pPr marL="1828800" indent="-228600" algn="l" rtl="0" eaLnBrk="0" fontAlgn="base" hangingPunct="0">
        <a:spcBef>
          <a:spcPts val="375"/>
        </a:spcBef>
        <a:spcAft>
          <a:spcPct val="0"/>
        </a:spcAft>
        <a:buClr>
          <a:srgbClr val="A28E6A"/>
        </a:buClr>
        <a:buChar char="o"/>
        <a:defRPr sz="2000">
          <a:solidFill>
            <a:schemeClr val="tx1"/>
          </a:solidFill>
          <a:latin typeface="+mn-lt"/>
        </a:defRPr>
      </a:lvl6pPr>
      <a:lvl7pPr marL="2286000" indent="-228600" algn="l" rtl="0" eaLnBrk="0" fontAlgn="base" hangingPunct="0">
        <a:spcBef>
          <a:spcPts val="375"/>
        </a:spcBef>
        <a:spcAft>
          <a:spcPct val="0"/>
        </a:spcAft>
        <a:buClr>
          <a:srgbClr val="A28E6A"/>
        </a:buClr>
        <a:buChar char="o"/>
        <a:defRPr sz="2000">
          <a:solidFill>
            <a:schemeClr val="tx1"/>
          </a:solidFill>
          <a:latin typeface="+mn-lt"/>
        </a:defRPr>
      </a:lvl7pPr>
      <a:lvl8pPr marL="2743200" indent="-228600" algn="l" rtl="0" eaLnBrk="0" fontAlgn="base" hangingPunct="0">
        <a:spcBef>
          <a:spcPts val="375"/>
        </a:spcBef>
        <a:spcAft>
          <a:spcPct val="0"/>
        </a:spcAft>
        <a:buClr>
          <a:srgbClr val="A28E6A"/>
        </a:buClr>
        <a:buChar char="o"/>
        <a:defRPr sz="2000">
          <a:solidFill>
            <a:schemeClr val="tx1"/>
          </a:solidFill>
          <a:latin typeface="+mn-lt"/>
        </a:defRPr>
      </a:lvl8pPr>
      <a:lvl9pPr marL="3200400" indent="-228600" algn="l" rtl="0" eaLnBrk="0" fontAlgn="base" hangingPunct="0">
        <a:spcBef>
          <a:spcPts val="375"/>
        </a:spcBef>
        <a:spcAft>
          <a:spcPct val="0"/>
        </a:spcAft>
        <a:buClr>
          <a:srgbClr val="A28E6A"/>
        </a:buClr>
        <a:buChar char="o"/>
        <a:defRPr sz="2000">
          <a:solidFill>
            <a:schemeClr val="tx1"/>
          </a:solidFill>
          <a:latin typeface="+mn-lt"/>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 name="矩形 9"/>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Perpetua"/>
              <a:ea typeface="+mn-ea"/>
              <a:cs typeface="+mn-cs"/>
            </a:endParaRPr>
          </a:p>
        </p:txBody>
      </p:sp>
      <p:sp useBgFill="1">
        <p:nvSpPr>
          <p:cNvPr id="11" name="圓角矩形 10"/>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Perpetua"/>
              <a:ea typeface="+mn-ea"/>
              <a:cs typeface="+mn-cs"/>
            </a:endParaRPr>
          </a:p>
        </p:txBody>
      </p:sp>
      <p:sp>
        <p:nvSpPr>
          <p:cNvPr id="2054" name="矩形 11"/>
          <p:cNvSpPr>
            <a:spLocks noChangeArrowheads="1"/>
          </p:cNvSpPr>
          <p:nvPr/>
        </p:nvSpPr>
        <p:spPr bwMode="auto">
          <a:xfrm flipV="1">
            <a:off x="127001" y="1341439"/>
            <a:ext cx="12018433" cy="92075"/>
          </a:xfrm>
          <a:prstGeom prst="rect">
            <a:avLst/>
          </a:prstGeom>
          <a:solidFill>
            <a:schemeClr val="accent1"/>
          </a:solidFill>
          <a:ln w="19050" cap="sq" algn="ctr">
            <a:noFill/>
            <a:miter lim="800000"/>
            <a:headEnd/>
            <a:tailEnd/>
          </a:ln>
        </p:spPr>
        <p:txBody>
          <a:bodyPr rot="10800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TW" sz="2400" b="0" i="0" u="none" strike="noStrike" kern="1200" cap="none" spc="0" normalizeH="0" baseline="0" noProof="0">
              <a:ln>
                <a:noFill/>
              </a:ln>
              <a:solidFill>
                <a:srgbClr val="FFFFFF"/>
              </a:solidFill>
              <a:effectLst/>
              <a:uLnTx/>
              <a:uFillTx/>
              <a:latin typeface="Perpetua" pitchFamily="18" charset="0"/>
              <a:ea typeface="新細明體" panose="02020500000000000000" pitchFamily="18" charset="-120"/>
              <a:cs typeface="+mn-cs"/>
            </a:endParaRPr>
          </a:p>
        </p:txBody>
      </p:sp>
      <p:sp>
        <p:nvSpPr>
          <p:cNvPr id="13" name="矩形 12"/>
          <p:cNvSpPr/>
          <p:nvPr/>
        </p:nvSpPr>
        <p:spPr>
          <a:xfrm>
            <a:off x="93134" y="1341439"/>
            <a:ext cx="12018433"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Perpetua"/>
              <a:ea typeface="+mn-ea"/>
              <a:cs typeface="+mn-cs"/>
            </a:endParaRPr>
          </a:p>
        </p:txBody>
      </p:sp>
      <p:sp>
        <p:nvSpPr>
          <p:cNvPr id="2056" name="標題版面配置區 21"/>
          <p:cNvSpPr>
            <a:spLocks noGrp="1"/>
          </p:cNvSpPr>
          <p:nvPr>
            <p:ph type="title"/>
          </p:nvPr>
        </p:nvSpPr>
        <p:spPr bwMode="auto">
          <a:xfrm>
            <a:off x="1219200" y="274638"/>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zh-TW" altLang="en-US"/>
              <a:t>按一下以編輯母片標題樣式</a:t>
            </a:r>
          </a:p>
        </p:txBody>
      </p:sp>
      <p:sp>
        <p:nvSpPr>
          <p:cNvPr id="2057" name="文字版面配置區 12"/>
          <p:cNvSpPr>
            <a:spLocks noGrp="1"/>
          </p:cNvSpPr>
          <p:nvPr>
            <p:ph type="body" idx="1"/>
          </p:nvPr>
        </p:nvSpPr>
        <p:spPr bwMode="auto">
          <a:xfrm>
            <a:off x="1219200" y="1447800"/>
            <a:ext cx="10363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6" name="日期版面配置區 3"/>
          <p:cNvSpPr>
            <a:spLocks noGrp="1"/>
          </p:cNvSpPr>
          <p:nvPr>
            <p:ph type="dt" sz="half" idx="2"/>
          </p:nvPr>
        </p:nvSpPr>
        <p:spPr>
          <a:xfrm>
            <a:off x="8229600" y="6191250"/>
            <a:ext cx="3302000" cy="476250"/>
          </a:xfrm>
          <a:prstGeom prst="rect">
            <a:avLst/>
          </a:prstGeom>
        </p:spPr>
        <p:txBody>
          <a:bodyPr anchor="ctr" anchorCtr="0"/>
          <a:lstStyle>
            <a:lvl1pPr algn="r" eaLnBrk="1" hangingPunct="1">
              <a:defRPr kumimoji="0" sz="1400">
                <a:solidFill>
                  <a:schemeClr val="tx2"/>
                </a:solidFill>
                <a:latin typeface="Times New Roman" pitchFamily="18" charset="0"/>
                <a:ea typeface="新細明體" pitchFamily="18" charset="-120"/>
              </a:defRPr>
            </a:lvl1pPr>
          </a:lstStyle>
          <a:p>
            <a:pPr fontAlgn="base">
              <a:spcBef>
                <a:spcPct val="0"/>
              </a:spcBef>
              <a:spcAft>
                <a:spcPct val="0"/>
              </a:spcAft>
              <a:defRPr/>
            </a:pPr>
            <a:endParaRPr lang="en-US" altLang="zh-TW">
              <a:solidFill>
                <a:srgbClr val="696464"/>
              </a:solidFill>
            </a:endParaRPr>
          </a:p>
        </p:txBody>
      </p:sp>
      <p:sp>
        <p:nvSpPr>
          <p:cNvPr id="17" name="頁尾版面配置區 4"/>
          <p:cNvSpPr>
            <a:spLocks noGrp="1"/>
          </p:cNvSpPr>
          <p:nvPr>
            <p:ph type="ftr" sz="quarter" idx="3"/>
          </p:nvPr>
        </p:nvSpPr>
        <p:spPr>
          <a:xfrm>
            <a:off x="1066800" y="6172200"/>
            <a:ext cx="5334000" cy="457200"/>
          </a:xfrm>
          <a:prstGeom prst="rect">
            <a:avLst/>
          </a:prstGeom>
        </p:spPr>
        <p:txBody>
          <a:bodyPr anchor="ctr" anchorCtr="0"/>
          <a:lstStyle>
            <a:lvl1pPr eaLnBrk="1" hangingPunct="1">
              <a:defRPr kumimoji="0" sz="1400">
                <a:solidFill>
                  <a:schemeClr val="tx2"/>
                </a:solidFill>
                <a:latin typeface="Times New Roman" pitchFamily="18" charset="0"/>
                <a:ea typeface="新細明體" pitchFamily="18" charset="-120"/>
              </a:defRPr>
            </a:lvl1pPr>
          </a:lstStyle>
          <a:p>
            <a:pPr fontAlgn="base">
              <a:spcBef>
                <a:spcPct val="0"/>
              </a:spcBef>
              <a:spcAft>
                <a:spcPct val="0"/>
              </a:spcAft>
              <a:defRPr/>
            </a:pPr>
            <a:endParaRPr lang="en-US" altLang="zh-TW">
              <a:solidFill>
                <a:srgbClr val="696464"/>
              </a:solidFill>
            </a:endParaRPr>
          </a:p>
        </p:txBody>
      </p:sp>
      <p:sp>
        <p:nvSpPr>
          <p:cNvPr id="18" name="投影片編號版面配置區 5"/>
          <p:cNvSpPr>
            <a:spLocks noGrp="1"/>
          </p:cNvSpPr>
          <p:nvPr>
            <p:ph type="sldNum" sz="quarter" idx="4"/>
          </p:nvPr>
        </p:nvSpPr>
        <p:spPr>
          <a:xfrm>
            <a:off x="194733" y="6208713"/>
            <a:ext cx="6096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eaLnBrk="1" hangingPunct="1">
              <a:defRPr kumimoji="0" sz="1400">
                <a:solidFill>
                  <a:srgbClr val="FFFFFF"/>
                </a:solidFill>
                <a:latin typeface="Franklin Gothic Book" panose="020B0503020102020204" pitchFamily="34" charset="0"/>
              </a:defRPr>
            </a:lvl1pPr>
          </a:lstStyle>
          <a:p>
            <a:pPr fontAlgn="base">
              <a:spcBef>
                <a:spcPct val="0"/>
              </a:spcBef>
              <a:spcAft>
                <a:spcPct val="0"/>
              </a:spcAft>
            </a:pPr>
            <a:fld id="{924F783D-3DC7-4B21-9FC9-06AEAAF25AF2}" type="slidenum">
              <a:rPr lang="zh-TW" altLang="en-US" smtClean="0">
                <a:ea typeface="新細明體" panose="02020500000000000000" pitchFamily="18" charset="-120"/>
              </a:rPr>
              <a:pPr fontAlgn="base">
                <a:spcBef>
                  <a:spcPct val="0"/>
                </a:spcBef>
                <a:spcAft>
                  <a:spcPct val="0"/>
                </a:spcAft>
              </a:pPr>
              <a:t>‹#›</a:t>
            </a:fld>
            <a:endParaRPr lang="en-US" altLang="zh-TW">
              <a:ea typeface="新細明體" panose="02020500000000000000" pitchFamily="18" charset="-120"/>
            </a:endParaRPr>
          </a:p>
        </p:txBody>
      </p:sp>
    </p:spTree>
    <p:extLst>
      <p:ext uri="{BB962C8B-B14F-4D97-AF65-F5344CB8AC3E}">
        <p14:creationId xmlns:p14="http://schemas.microsoft.com/office/powerpoint/2010/main" val="248688261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6" r:id="rId8"/>
    <p:sldLayoutId id="2147483692" r:id="rId9"/>
    <p:sldLayoutId id="2147483693" r:id="rId10"/>
    <p:sldLayoutId id="2147483694" r:id="rId11"/>
    <p:sldLayoutId id="2147483695" r:id="rId12"/>
  </p:sldLayoutIdLst>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eaLnBrk="0" fontAlgn="base" hangingPunct="0">
        <a:spcBef>
          <a:spcPct val="0"/>
        </a:spcBef>
        <a:spcAft>
          <a:spcPct val="0"/>
        </a:spcAft>
        <a:defRPr sz="4000">
          <a:solidFill>
            <a:schemeClr val="tx2"/>
          </a:solidFill>
          <a:latin typeface="Franklin Gothic Book" pitchFamily="34" charset="0"/>
        </a:defRPr>
      </a:lvl6pPr>
      <a:lvl7pPr marL="914400" algn="l" rtl="0" eaLnBrk="0" fontAlgn="base" hangingPunct="0">
        <a:spcBef>
          <a:spcPct val="0"/>
        </a:spcBef>
        <a:spcAft>
          <a:spcPct val="0"/>
        </a:spcAft>
        <a:defRPr sz="4000">
          <a:solidFill>
            <a:schemeClr val="tx2"/>
          </a:solidFill>
          <a:latin typeface="Franklin Gothic Book" pitchFamily="34" charset="0"/>
        </a:defRPr>
      </a:lvl7pPr>
      <a:lvl8pPr marL="1371600" algn="l" rtl="0" eaLnBrk="0" fontAlgn="base" hangingPunct="0">
        <a:spcBef>
          <a:spcPct val="0"/>
        </a:spcBef>
        <a:spcAft>
          <a:spcPct val="0"/>
        </a:spcAft>
        <a:defRPr sz="4000">
          <a:solidFill>
            <a:schemeClr val="tx2"/>
          </a:solidFill>
          <a:latin typeface="Franklin Gothic Book" pitchFamily="34" charset="0"/>
        </a:defRPr>
      </a:lvl8pPr>
      <a:lvl9pPr marL="1828800" algn="l" rtl="0" eaLnBrk="0" fontAlgn="base" hangingPunct="0">
        <a:spcBef>
          <a:spcPct val="0"/>
        </a:spcBef>
        <a:spcAft>
          <a:spcPct val="0"/>
        </a:spcAft>
        <a:defRPr sz="4000">
          <a:solidFill>
            <a:schemeClr val="tx2"/>
          </a:solidFill>
          <a:latin typeface="Franklin Gothic Book"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a:solidFill>
            <a:schemeClr val="tx1"/>
          </a:solidFill>
          <a:latin typeface="+mn-lt"/>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a:solidFill>
            <a:schemeClr val="tx1"/>
          </a:solidFill>
          <a:latin typeface="+mn-lt"/>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a:solidFill>
            <a:schemeClr val="tx1"/>
          </a:solidFill>
          <a:latin typeface="+mn-lt"/>
        </a:defRPr>
      </a:lvl4pPr>
      <a:lvl5pPr marL="1371600" indent="-228600" algn="l" rtl="0" eaLnBrk="0" fontAlgn="base" hangingPunct="0">
        <a:spcBef>
          <a:spcPts val="375"/>
        </a:spcBef>
        <a:spcAft>
          <a:spcPct val="0"/>
        </a:spcAft>
        <a:buClr>
          <a:srgbClr val="A28E6A"/>
        </a:buClr>
        <a:buChar char="o"/>
        <a:defRPr sz="2000">
          <a:solidFill>
            <a:schemeClr val="tx1"/>
          </a:solidFill>
          <a:latin typeface="+mn-lt"/>
        </a:defRPr>
      </a:lvl5pPr>
      <a:lvl6pPr marL="1828800" indent="-228600" algn="l" rtl="0" eaLnBrk="0" fontAlgn="base" hangingPunct="0">
        <a:spcBef>
          <a:spcPts val="375"/>
        </a:spcBef>
        <a:spcAft>
          <a:spcPct val="0"/>
        </a:spcAft>
        <a:buClr>
          <a:srgbClr val="A28E6A"/>
        </a:buClr>
        <a:buChar char="o"/>
        <a:defRPr sz="2000">
          <a:solidFill>
            <a:schemeClr val="tx1"/>
          </a:solidFill>
          <a:latin typeface="+mn-lt"/>
        </a:defRPr>
      </a:lvl6pPr>
      <a:lvl7pPr marL="2286000" indent="-228600" algn="l" rtl="0" eaLnBrk="0" fontAlgn="base" hangingPunct="0">
        <a:spcBef>
          <a:spcPts val="375"/>
        </a:spcBef>
        <a:spcAft>
          <a:spcPct val="0"/>
        </a:spcAft>
        <a:buClr>
          <a:srgbClr val="A28E6A"/>
        </a:buClr>
        <a:buChar char="o"/>
        <a:defRPr sz="2000">
          <a:solidFill>
            <a:schemeClr val="tx1"/>
          </a:solidFill>
          <a:latin typeface="+mn-lt"/>
        </a:defRPr>
      </a:lvl7pPr>
      <a:lvl8pPr marL="2743200" indent="-228600" algn="l" rtl="0" eaLnBrk="0" fontAlgn="base" hangingPunct="0">
        <a:spcBef>
          <a:spcPts val="375"/>
        </a:spcBef>
        <a:spcAft>
          <a:spcPct val="0"/>
        </a:spcAft>
        <a:buClr>
          <a:srgbClr val="A28E6A"/>
        </a:buClr>
        <a:buChar char="o"/>
        <a:defRPr sz="2000">
          <a:solidFill>
            <a:schemeClr val="tx1"/>
          </a:solidFill>
          <a:latin typeface="+mn-lt"/>
        </a:defRPr>
      </a:lvl8pPr>
      <a:lvl9pPr marL="3200400" indent="-228600" algn="l" rtl="0" eaLnBrk="0" fontAlgn="base" hangingPunct="0">
        <a:spcBef>
          <a:spcPts val="375"/>
        </a:spcBef>
        <a:spcAft>
          <a:spcPct val="0"/>
        </a:spcAft>
        <a:buClr>
          <a:srgbClr val="A28E6A"/>
        </a:buClr>
        <a:buChar char="o"/>
        <a:defRPr sz="2000">
          <a:solidFill>
            <a:schemeClr val="tx1"/>
          </a:solidFill>
          <a:latin typeface="+mn-lt"/>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29.xml"/><Relationship Id="rId4" Type="http://schemas.openxmlformats.org/officeDocument/2006/relationships/image" Target="../media/image38.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ctrTitle"/>
          </p:nvPr>
        </p:nvSpPr>
        <p:spPr>
          <a:xfrm>
            <a:off x="1738314" y="1479663"/>
            <a:ext cx="8929687" cy="1220367"/>
          </a:xfrm>
        </p:spPr>
        <p:txBody>
          <a:bodyPr/>
          <a:lstStyle/>
          <a:p>
            <a:pPr algn="ctr" eaLnBrk="1" hangingPunct="1"/>
            <a:r>
              <a:rPr lang="en-US" altLang="zh-TW" dirty="0">
                <a:solidFill>
                  <a:srgbClr val="FFFFFF"/>
                </a:solidFill>
                <a:latin typeface="Times New Roman" panose="02020603050405020304" pitchFamily="18" charset="0"/>
                <a:ea typeface="微軟正黑體" panose="020B0604030504040204" pitchFamily="34" charset="-120"/>
                <a:cs typeface="Times New Roman" panose="02020603050405020304" pitchFamily="18" charset="0"/>
              </a:rPr>
              <a:t>Operating System Principles</a:t>
            </a:r>
            <a:r>
              <a:rPr lang="zh-TW" altLang="en-US" dirty="0">
                <a:solidFill>
                  <a:srgbClr val="FFFFFF"/>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solidFill>
                  <a:srgbClr val="FFFFFF"/>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solidFill>
                  <a:srgbClr val="FFFFFF"/>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solidFill>
                  <a:srgbClr val="FFFFFF"/>
                </a:solidFill>
                <a:latin typeface="Times New Roman" panose="02020603050405020304" pitchFamily="18" charset="0"/>
                <a:ea typeface="微軟正黑體" panose="020B0604030504040204" pitchFamily="34" charset="-120"/>
                <a:cs typeface="Times New Roman" panose="02020603050405020304" pitchFamily="18" charset="0"/>
              </a:rPr>
              <a:t>3</a:t>
            </a:r>
          </a:p>
        </p:txBody>
      </p:sp>
      <p:sp>
        <p:nvSpPr>
          <p:cNvPr id="4099" name="Rectangle 3"/>
          <p:cNvSpPr>
            <a:spLocks noGrp="1"/>
          </p:cNvSpPr>
          <p:nvPr>
            <p:ph type="subTitle" idx="1"/>
          </p:nvPr>
        </p:nvSpPr>
        <p:spPr>
          <a:xfrm>
            <a:off x="2855913" y="3644900"/>
            <a:ext cx="6400800" cy="1752600"/>
          </a:xfrm>
        </p:spPr>
        <p:txBody>
          <a:bodyPr/>
          <a:lstStyle/>
          <a:p>
            <a:pPr eaLnBrk="1" hangingPunct="1"/>
            <a:r>
              <a:rPr lang="en-US" altLang="zh-TW" dirty="0" err="1">
                <a:solidFill>
                  <a:schemeClr val="tx2"/>
                </a:solidFill>
                <a:latin typeface="Times New Roman" panose="02020603050405020304" pitchFamily="18" charset="0"/>
                <a:cs typeface="Times New Roman" panose="02020603050405020304" pitchFamily="18" charset="0"/>
              </a:rPr>
              <a:t>Shyan</a:t>
            </a:r>
            <a:r>
              <a:rPr lang="en-US" altLang="zh-TW" dirty="0">
                <a:solidFill>
                  <a:schemeClr val="tx2"/>
                </a:solidFill>
                <a:latin typeface="Times New Roman" panose="02020603050405020304" pitchFamily="18" charset="0"/>
                <a:cs typeface="Times New Roman" panose="02020603050405020304" pitchFamily="18" charset="0"/>
              </a:rPr>
              <a:t>-Ming Yuan</a:t>
            </a:r>
          </a:p>
          <a:p>
            <a:pPr eaLnBrk="1" hangingPunct="1"/>
            <a:r>
              <a:rPr lang="en-US" altLang="zh-TW" dirty="0">
                <a:solidFill>
                  <a:schemeClr val="tx2"/>
                </a:solidFill>
                <a:latin typeface="Times New Roman" panose="02020603050405020304" pitchFamily="18" charset="0"/>
                <a:cs typeface="Times New Roman" panose="02020603050405020304" pitchFamily="18" charset="0"/>
              </a:rPr>
              <a:t>CS Department, NYCU</a:t>
            </a:r>
          </a:p>
          <a:p>
            <a:pPr eaLnBrk="1" hangingPunct="1"/>
            <a:r>
              <a:rPr lang="en-US" altLang="zh-TW" dirty="0">
                <a:solidFill>
                  <a:schemeClr val="tx2"/>
                </a:solidFill>
                <a:latin typeface="Times New Roman" panose="02020603050405020304" pitchFamily="18" charset="0"/>
                <a:cs typeface="Times New Roman" panose="02020603050405020304" pitchFamily="18" charset="0"/>
              </a:rPr>
              <a:t>smyuan@gmail.com</a:t>
            </a:r>
          </a:p>
          <a:p>
            <a:pPr eaLnBrk="1" hangingPunct="1"/>
            <a:endParaRPr lang="en-US" altLang="zh-TW" dirty="0"/>
          </a:p>
        </p:txBody>
      </p:sp>
    </p:spTree>
    <p:extLst>
      <p:ext uri="{BB962C8B-B14F-4D97-AF65-F5344CB8AC3E}">
        <p14:creationId xmlns:p14="http://schemas.microsoft.com/office/powerpoint/2010/main" val="126738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84040" y="188640"/>
            <a:ext cx="7772400" cy="1143000"/>
          </a:xfrm>
        </p:spPr>
        <p:txBody>
          <a:bodyPr/>
          <a:lstStyle/>
          <a:p>
            <a:pPr algn="ctr"/>
            <a:r>
              <a:rPr lang="en-US" altLang="zh-TW" dirty="0"/>
              <a:t>Page Replacement Algorithms</a:t>
            </a:r>
            <a:endParaRPr lang="zh-TW" altLang="en-US" dirty="0"/>
          </a:p>
        </p:txBody>
      </p:sp>
      <p:sp>
        <p:nvSpPr>
          <p:cNvPr id="3" name="內容版面配置區 2"/>
          <p:cNvSpPr>
            <a:spLocks noGrp="1"/>
          </p:cNvSpPr>
          <p:nvPr>
            <p:ph idx="1"/>
          </p:nvPr>
        </p:nvSpPr>
        <p:spPr>
          <a:xfrm>
            <a:off x="1847528" y="1375792"/>
            <a:ext cx="8424936" cy="5149552"/>
          </a:xfrm>
        </p:spPr>
        <p:txBody>
          <a:bodyPr/>
          <a:lstStyle/>
          <a:p>
            <a:r>
              <a:rPr lang="en-US" altLang="zh-TW" dirty="0"/>
              <a:t>First-In-First-Out (</a:t>
            </a:r>
            <a:r>
              <a:rPr lang="en-US" altLang="zh-TW" dirty="0">
                <a:solidFill>
                  <a:srgbClr val="FF0000"/>
                </a:solidFill>
              </a:rPr>
              <a:t>FIFO</a:t>
            </a:r>
            <a:r>
              <a:rPr lang="en-US" altLang="zh-TW" dirty="0"/>
              <a:t>) Algorithm:</a:t>
            </a:r>
          </a:p>
          <a:p>
            <a:pPr lvl="1"/>
            <a:r>
              <a:rPr lang="en-US" altLang="zh-TW" dirty="0"/>
              <a:t>Replace the page that exists in the memory for the longest time.</a:t>
            </a:r>
          </a:p>
          <a:p>
            <a:r>
              <a:rPr lang="en-US" altLang="zh-TW" dirty="0"/>
              <a:t>Optimal Algorithm:</a:t>
            </a:r>
          </a:p>
          <a:p>
            <a:pPr lvl="1"/>
            <a:r>
              <a:rPr lang="en-US" altLang="zh-TW" dirty="0"/>
              <a:t>Replace the page that will not be used for the longest period of time.</a:t>
            </a:r>
          </a:p>
          <a:p>
            <a:pPr lvl="1"/>
            <a:r>
              <a:rPr lang="en-US" altLang="zh-TW" dirty="0"/>
              <a:t>It is an ideal case if the reference sequence is known in prior.</a:t>
            </a:r>
          </a:p>
          <a:p>
            <a:r>
              <a:rPr lang="en-US" altLang="zh-TW" dirty="0"/>
              <a:t>Least Recently Used (</a:t>
            </a:r>
            <a:r>
              <a:rPr lang="en-US" altLang="zh-TW" dirty="0">
                <a:solidFill>
                  <a:srgbClr val="FF0000"/>
                </a:solidFill>
              </a:rPr>
              <a:t>LRU</a:t>
            </a:r>
            <a:r>
              <a:rPr lang="en-US" altLang="zh-TW" dirty="0"/>
              <a:t>) Algorithm:</a:t>
            </a:r>
          </a:p>
          <a:p>
            <a:pPr lvl="1"/>
            <a:r>
              <a:rPr lang="en-US" altLang="zh-TW" dirty="0"/>
              <a:t>Replace the page with the </a:t>
            </a:r>
            <a:r>
              <a:rPr lang="en-US" altLang="zh-TW" dirty="0">
                <a:solidFill>
                  <a:srgbClr val="FF0000"/>
                </a:solidFill>
              </a:rPr>
              <a:t>farthest</a:t>
            </a:r>
            <a:r>
              <a:rPr lang="en-US" altLang="zh-TW" dirty="0"/>
              <a:t> time from the last reference.</a:t>
            </a:r>
          </a:p>
          <a:p>
            <a:r>
              <a:rPr lang="en-US" altLang="zh-TW" dirty="0"/>
              <a:t>The </a:t>
            </a:r>
            <a:r>
              <a:rPr lang="en-US" altLang="zh-TW" dirty="0">
                <a:solidFill>
                  <a:srgbClr val="FF0000"/>
                </a:solidFill>
              </a:rPr>
              <a:t>clock</a:t>
            </a:r>
            <a:r>
              <a:rPr lang="en-US" altLang="zh-TW" dirty="0"/>
              <a:t> algorithm (also known as the </a:t>
            </a:r>
            <a:r>
              <a:rPr lang="en-US" altLang="zh-TW" dirty="0">
                <a:solidFill>
                  <a:srgbClr val="FF0000"/>
                </a:solidFill>
              </a:rPr>
              <a:t>second chance </a:t>
            </a:r>
            <a:r>
              <a:rPr lang="en-US" altLang="zh-TW" dirty="0"/>
              <a:t>algorithm:)</a:t>
            </a:r>
          </a:p>
          <a:p>
            <a:pPr lvl="1"/>
            <a:r>
              <a:rPr lang="en-US" altLang="zh-TW" dirty="0"/>
              <a:t>Arrange in-memory pages as a circular list. </a:t>
            </a:r>
          </a:p>
          <a:p>
            <a:pPr lvl="1"/>
            <a:r>
              <a:rPr lang="en-US" altLang="zh-TW" dirty="0"/>
              <a:t>On selecting a victim, it starts at its current position and looks for pages whose referenced bits are 0. As it does this, it sets the referenced bits of pages it skipped over to 0.</a:t>
            </a:r>
          </a:p>
          <a:p>
            <a:pPr lvl="1"/>
            <a:endParaRPr lang="en-US" altLang="zh-TW" dirty="0"/>
          </a:p>
          <a:p>
            <a:pPr lvl="1"/>
            <a:endParaRPr lang="zh-TW" altLang="en-US" dirty="0"/>
          </a:p>
        </p:txBody>
      </p:sp>
    </p:spTree>
    <p:extLst>
      <p:ext uri="{BB962C8B-B14F-4D97-AF65-F5344CB8AC3E}">
        <p14:creationId xmlns:p14="http://schemas.microsoft.com/office/powerpoint/2010/main" val="131734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84040" y="188640"/>
            <a:ext cx="7772400" cy="1143000"/>
          </a:xfrm>
        </p:spPr>
        <p:txBody>
          <a:bodyPr/>
          <a:lstStyle/>
          <a:p>
            <a:pPr algn="ctr"/>
            <a:r>
              <a:rPr lang="en-US" altLang="zh-TW" dirty="0"/>
              <a:t>The </a:t>
            </a:r>
            <a:r>
              <a:rPr lang="en-US" altLang="zh-TW" dirty="0" err="1"/>
              <a:t>Belady’s</a:t>
            </a:r>
            <a:r>
              <a:rPr lang="en-US" altLang="zh-TW" dirty="0"/>
              <a:t> Anomaly in FIFO</a:t>
            </a:r>
            <a:endParaRPr lang="zh-TW" altLang="en-US" dirty="0"/>
          </a:p>
        </p:txBody>
      </p:sp>
      <p:sp>
        <p:nvSpPr>
          <p:cNvPr id="3" name="內容版面配置區 2"/>
          <p:cNvSpPr>
            <a:spLocks noGrp="1"/>
          </p:cNvSpPr>
          <p:nvPr>
            <p:ph idx="1"/>
          </p:nvPr>
        </p:nvSpPr>
        <p:spPr>
          <a:xfrm>
            <a:off x="1919536" y="1519808"/>
            <a:ext cx="8280920" cy="5149552"/>
          </a:xfrm>
        </p:spPr>
        <p:txBody>
          <a:bodyPr/>
          <a:lstStyle/>
          <a:p>
            <a:r>
              <a:rPr lang="en-US" altLang="zh-TW" dirty="0"/>
              <a:t>Reference string: 1, 2, 3, 4, 1, 2, 5, 1, 2, 3, 4, 5</a:t>
            </a:r>
          </a:p>
          <a:p>
            <a:r>
              <a:rPr lang="en-US" altLang="zh-TW" dirty="0"/>
              <a:t>3 frames: </a:t>
            </a:r>
            <a:r>
              <a:rPr lang="en-US" altLang="zh-TW" dirty="0">
                <a:solidFill>
                  <a:srgbClr val="FF0000"/>
                </a:solidFill>
              </a:rPr>
              <a:t>1, 2, 3, 4, 1, 2, 5</a:t>
            </a:r>
            <a:r>
              <a:rPr lang="en-US" altLang="zh-TW" dirty="0"/>
              <a:t>, 1, 2, </a:t>
            </a:r>
            <a:r>
              <a:rPr lang="en-US" altLang="zh-TW" dirty="0">
                <a:solidFill>
                  <a:srgbClr val="FF0000"/>
                </a:solidFill>
              </a:rPr>
              <a:t>3, 4</a:t>
            </a:r>
            <a:r>
              <a:rPr lang="en-US" altLang="zh-TW" dirty="0"/>
              <a:t>, 5</a:t>
            </a:r>
          </a:p>
          <a:p>
            <a:endParaRPr lang="en-US" altLang="zh-TW" dirty="0"/>
          </a:p>
          <a:p>
            <a:endParaRPr lang="en-US" altLang="zh-TW" dirty="0"/>
          </a:p>
          <a:p>
            <a:endParaRPr lang="en-US" altLang="zh-TW" dirty="0"/>
          </a:p>
          <a:p>
            <a:r>
              <a:rPr lang="en-US" altLang="zh-TW" dirty="0"/>
              <a:t>4 frames: </a:t>
            </a:r>
            <a:r>
              <a:rPr lang="en-US" altLang="zh-TW" dirty="0">
                <a:solidFill>
                  <a:srgbClr val="FF0000"/>
                </a:solidFill>
              </a:rPr>
              <a:t>1, 2, 3, 4</a:t>
            </a:r>
            <a:r>
              <a:rPr lang="en-US" altLang="zh-TW" dirty="0"/>
              <a:t>, 1, 2, </a:t>
            </a:r>
            <a:r>
              <a:rPr lang="en-US" altLang="zh-TW" dirty="0">
                <a:solidFill>
                  <a:srgbClr val="FF0000"/>
                </a:solidFill>
              </a:rPr>
              <a:t>5, 1, 2, 3, 4, 5</a:t>
            </a:r>
          </a:p>
          <a:p>
            <a:endParaRPr lang="en-US" altLang="zh-TW" dirty="0"/>
          </a:p>
          <a:p>
            <a:endParaRPr lang="en-US" altLang="zh-TW" dirty="0"/>
          </a:p>
          <a:p>
            <a:endParaRPr lang="en-US" altLang="zh-TW" dirty="0"/>
          </a:p>
          <a:p>
            <a:endParaRPr lang="en-US" altLang="zh-TW" dirty="0"/>
          </a:p>
          <a:p>
            <a:r>
              <a:rPr lang="en-US" altLang="zh-TW" dirty="0" err="1"/>
              <a:t>Belady’s</a:t>
            </a:r>
            <a:r>
              <a:rPr lang="en-US" altLang="zh-TW" dirty="0"/>
              <a:t> Anomaly: more frames =&gt; more page faults</a:t>
            </a:r>
          </a:p>
        </p:txBody>
      </p:sp>
      <p:grpSp>
        <p:nvGrpSpPr>
          <p:cNvPr id="34" name="群組 33"/>
          <p:cNvGrpSpPr/>
          <p:nvPr/>
        </p:nvGrpSpPr>
        <p:grpSpPr>
          <a:xfrm>
            <a:off x="4965700" y="2561456"/>
            <a:ext cx="381000" cy="1371600"/>
            <a:chOff x="3441700" y="2561456"/>
            <a:chExt cx="381000" cy="1371600"/>
          </a:xfrm>
        </p:grpSpPr>
        <p:sp>
          <p:nvSpPr>
            <p:cNvPr id="5" name="Rectangle 4"/>
            <p:cNvSpPr>
              <a:spLocks noChangeArrowheads="1"/>
            </p:cNvSpPr>
            <p:nvPr/>
          </p:nvSpPr>
          <p:spPr bwMode="auto">
            <a:xfrm>
              <a:off x="3441700" y="2561456"/>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1</a:t>
              </a:r>
            </a:p>
          </p:txBody>
        </p:sp>
        <p:sp>
          <p:nvSpPr>
            <p:cNvPr id="6" name="Rectangle 5"/>
            <p:cNvSpPr>
              <a:spLocks noChangeArrowheads="1"/>
            </p:cNvSpPr>
            <p:nvPr/>
          </p:nvSpPr>
          <p:spPr bwMode="auto">
            <a:xfrm>
              <a:off x="3441700" y="3018656"/>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a:solidFill>
                    <a:srgbClr val="000000"/>
                  </a:solidFill>
                  <a:latin typeface="Helvetica" panose="020B0604020202020204" pitchFamily="34" charset="0"/>
                </a:rPr>
                <a:t>2</a:t>
              </a:r>
            </a:p>
          </p:txBody>
        </p:sp>
        <p:sp>
          <p:nvSpPr>
            <p:cNvPr id="7" name="Rectangle 6"/>
            <p:cNvSpPr>
              <a:spLocks noChangeArrowheads="1"/>
            </p:cNvSpPr>
            <p:nvPr/>
          </p:nvSpPr>
          <p:spPr bwMode="auto">
            <a:xfrm>
              <a:off x="3441700" y="3475856"/>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a:solidFill>
                    <a:srgbClr val="000000"/>
                  </a:solidFill>
                  <a:latin typeface="Helvetica" panose="020B0604020202020204" pitchFamily="34" charset="0"/>
                </a:rPr>
                <a:t>3</a:t>
              </a:r>
            </a:p>
          </p:txBody>
        </p:sp>
      </p:grpSp>
      <p:sp>
        <p:nvSpPr>
          <p:cNvPr id="8" name="Text Box 7"/>
          <p:cNvSpPr txBox="1">
            <a:spLocks noChangeArrowheads="1"/>
          </p:cNvSpPr>
          <p:nvPr/>
        </p:nvSpPr>
        <p:spPr bwMode="auto">
          <a:xfrm>
            <a:off x="4578350" y="2594794"/>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50000"/>
              </a:spcBef>
              <a:spcAft>
                <a:spcPct val="0"/>
              </a:spcAft>
            </a:pPr>
            <a:r>
              <a:rPr kumimoji="1" lang="en-US" altLang="zh-TW">
                <a:solidFill>
                  <a:srgbClr val="000000"/>
                </a:solidFill>
                <a:latin typeface="Helvetica" panose="020B0604020202020204" pitchFamily="34" charset="0"/>
              </a:rPr>
              <a:t>1</a:t>
            </a:r>
          </a:p>
        </p:txBody>
      </p:sp>
      <p:sp>
        <p:nvSpPr>
          <p:cNvPr id="9" name="Text Box 8"/>
          <p:cNvSpPr txBox="1">
            <a:spLocks noChangeArrowheads="1"/>
          </p:cNvSpPr>
          <p:nvPr/>
        </p:nvSpPr>
        <p:spPr bwMode="auto">
          <a:xfrm>
            <a:off x="4578350" y="3037706"/>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50000"/>
              </a:spcBef>
              <a:spcAft>
                <a:spcPct val="0"/>
              </a:spcAft>
            </a:pPr>
            <a:r>
              <a:rPr kumimoji="1" lang="en-US" altLang="zh-TW">
                <a:solidFill>
                  <a:srgbClr val="000000"/>
                </a:solidFill>
                <a:latin typeface="Helvetica" panose="020B0604020202020204" pitchFamily="34" charset="0"/>
              </a:rPr>
              <a:t>2</a:t>
            </a:r>
          </a:p>
        </p:txBody>
      </p:sp>
      <p:sp>
        <p:nvSpPr>
          <p:cNvPr id="10" name="Text Box 9"/>
          <p:cNvSpPr txBox="1">
            <a:spLocks noChangeArrowheads="1"/>
          </p:cNvSpPr>
          <p:nvPr/>
        </p:nvSpPr>
        <p:spPr bwMode="auto">
          <a:xfrm>
            <a:off x="4578350" y="3513956"/>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50000"/>
              </a:spcBef>
              <a:spcAft>
                <a:spcPct val="0"/>
              </a:spcAft>
            </a:pPr>
            <a:r>
              <a:rPr kumimoji="1" lang="en-US" altLang="zh-TW">
                <a:solidFill>
                  <a:srgbClr val="000000"/>
                </a:solidFill>
                <a:latin typeface="Helvetica" panose="020B0604020202020204" pitchFamily="34" charset="0"/>
              </a:rPr>
              <a:t>3</a:t>
            </a:r>
          </a:p>
        </p:txBody>
      </p:sp>
      <p:sp>
        <p:nvSpPr>
          <p:cNvPr id="11" name="Text Box 10"/>
          <p:cNvSpPr txBox="1">
            <a:spLocks noChangeArrowheads="1"/>
          </p:cNvSpPr>
          <p:nvPr/>
        </p:nvSpPr>
        <p:spPr bwMode="auto">
          <a:xfrm>
            <a:off x="5422900" y="2632894"/>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50000"/>
              </a:spcBef>
              <a:spcAft>
                <a:spcPct val="0"/>
              </a:spcAft>
            </a:pPr>
            <a:r>
              <a:rPr kumimoji="1" lang="en-US" altLang="zh-TW">
                <a:solidFill>
                  <a:srgbClr val="000000"/>
                </a:solidFill>
                <a:latin typeface="Helvetica" panose="020B0604020202020204" pitchFamily="34" charset="0"/>
              </a:rPr>
              <a:t>4</a:t>
            </a:r>
          </a:p>
        </p:txBody>
      </p:sp>
      <p:sp>
        <p:nvSpPr>
          <p:cNvPr id="12" name="Text Box 11"/>
          <p:cNvSpPr txBox="1">
            <a:spLocks noChangeArrowheads="1"/>
          </p:cNvSpPr>
          <p:nvPr/>
        </p:nvSpPr>
        <p:spPr bwMode="auto">
          <a:xfrm>
            <a:off x="5422900" y="3075806"/>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50000"/>
              </a:spcBef>
              <a:spcAft>
                <a:spcPct val="0"/>
              </a:spcAft>
            </a:pPr>
            <a:r>
              <a:rPr kumimoji="1" lang="en-US" altLang="zh-TW">
                <a:solidFill>
                  <a:srgbClr val="000000"/>
                </a:solidFill>
                <a:latin typeface="Helvetica" panose="020B0604020202020204" pitchFamily="34" charset="0"/>
              </a:rPr>
              <a:t>1</a:t>
            </a:r>
          </a:p>
        </p:txBody>
      </p:sp>
      <p:sp>
        <p:nvSpPr>
          <p:cNvPr id="13" name="Text Box 12"/>
          <p:cNvSpPr txBox="1">
            <a:spLocks noChangeArrowheads="1"/>
          </p:cNvSpPr>
          <p:nvPr/>
        </p:nvSpPr>
        <p:spPr bwMode="auto">
          <a:xfrm>
            <a:off x="5422900" y="3552056"/>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50000"/>
              </a:spcBef>
              <a:spcAft>
                <a:spcPct val="0"/>
              </a:spcAft>
            </a:pPr>
            <a:r>
              <a:rPr kumimoji="1" lang="en-US" altLang="zh-TW">
                <a:solidFill>
                  <a:srgbClr val="000000"/>
                </a:solidFill>
                <a:latin typeface="Helvetica" panose="020B0604020202020204" pitchFamily="34" charset="0"/>
              </a:rPr>
              <a:t>2</a:t>
            </a:r>
          </a:p>
        </p:txBody>
      </p:sp>
      <p:sp>
        <p:nvSpPr>
          <p:cNvPr id="14" name="Text Box 13"/>
          <p:cNvSpPr txBox="1">
            <a:spLocks noChangeArrowheads="1"/>
          </p:cNvSpPr>
          <p:nvPr/>
        </p:nvSpPr>
        <p:spPr bwMode="auto">
          <a:xfrm>
            <a:off x="5803900" y="2632894"/>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50000"/>
              </a:spcBef>
              <a:spcAft>
                <a:spcPct val="0"/>
              </a:spcAft>
            </a:pPr>
            <a:r>
              <a:rPr kumimoji="1" lang="en-US" altLang="zh-TW">
                <a:solidFill>
                  <a:srgbClr val="000000"/>
                </a:solidFill>
                <a:latin typeface="Helvetica" panose="020B0604020202020204" pitchFamily="34" charset="0"/>
              </a:rPr>
              <a:t>5</a:t>
            </a:r>
          </a:p>
        </p:txBody>
      </p:sp>
      <p:sp>
        <p:nvSpPr>
          <p:cNvPr id="15" name="Text Box 14"/>
          <p:cNvSpPr txBox="1">
            <a:spLocks noChangeArrowheads="1"/>
          </p:cNvSpPr>
          <p:nvPr/>
        </p:nvSpPr>
        <p:spPr bwMode="auto">
          <a:xfrm>
            <a:off x="5803900" y="3075806"/>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50000"/>
              </a:spcBef>
              <a:spcAft>
                <a:spcPct val="0"/>
              </a:spcAft>
            </a:pPr>
            <a:r>
              <a:rPr kumimoji="1" lang="en-US" altLang="zh-TW">
                <a:solidFill>
                  <a:srgbClr val="000000"/>
                </a:solidFill>
                <a:latin typeface="Helvetica" panose="020B0604020202020204" pitchFamily="34" charset="0"/>
              </a:rPr>
              <a:t>3</a:t>
            </a:r>
          </a:p>
        </p:txBody>
      </p:sp>
      <p:sp>
        <p:nvSpPr>
          <p:cNvPr id="16" name="Text Box 15"/>
          <p:cNvSpPr txBox="1">
            <a:spLocks noChangeArrowheads="1"/>
          </p:cNvSpPr>
          <p:nvPr/>
        </p:nvSpPr>
        <p:spPr bwMode="auto">
          <a:xfrm>
            <a:off x="5803900" y="3552056"/>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50000"/>
              </a:spcBef>
              <a:spcAft>
                <a:spcPct val="0"/>
              </a:spcAft>
            </a:pPr>
            <a:r>
              <a:rPr kumimoji="1" lang="en-US" altLang="zh-TW">
                <a:solidFill>
                  <a:srgbClr val="000000"/>
                </a:solidFill>
                <a:latin typeface="Helvetica" panose="020B0604020202020204" pitchFamily="34" charset="0"/>
              </a:rPr>
              <a:t>4</a:t>
            </a:r>
          </a:p>
        </p:txBody>
      </p:sp>
      <p:sp>
        <p:nvSpPr>
          <p:cNvPr id="17" name="Text Box 16"/>
          <p:cNvSpPr txBox="1">
            <a:spLocks noChangeArrowheads="1"/>
          </p:cNvSpPr>
          <p:nvPr/>
        </p:nvSpPr>
        <p:spPr bwMode="auto">
          <a:xfrm>
            <a:off x="6261100" y="3075806"/>
            <a:ext cx="1492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50000"/>
              </a:spcBef>
              <a:spcAft>
                <a:spcPct val="0"/>
              </a:spcAft>
            </a:pPr>
            <a:r>
              <a:rPr kumimoji="1" lang="en-US" altLang="zh-TW">
                <a:solidFill>
                  <a:srgbClr val="000000"/>
                </a:solidFill>
                <a:latin typeface="Helvetica" panose="020B0604020202020204" pitchFamily="34" charset="0"/>
              </a:rPr>
              <a:t>9 page faults</a:t>
            </a:r>
          </a:p>
        </p:txBody>
      </p:sp>
      <p:sp>
        <p:nvSpPr>
          <p:cNvPr id="22" name="Text Box 20"/>
          <p:cNvSpPr txBox="1">
            <a:spLocks noChangeArrowheads="1"/>
          </p:cNvSpPr>
          <p:nvPr/>
        </p:nvSpPr>
        <p:spPr bwMode="auto">
          <a:xfrm>
            <a:off x="4546600" y="444185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50000"/>
              </a:spcBef>
              <a:spcAft>
                <a:spcPct val="0"/>
              </a:spcAft>
            </a:pPr>
            <a:r>
              <a:rPr kumimoji="1" lang="en-US" altLang="zh-TW">
                <a:solidFill>
                  <a:srgbClr val="000000"/>
                </a:solidFill>
                <a:latin typeface="Helvetica" panose="020B0604020202020204" pitchFamily="34" charset="0"/>
              </a:rPr>
              <a:t>1</a:t>
            </a:r>
          </a:p>
        </p:txBody>
      </p:sp>
      <p:sp>
        <p:nvSpPr>
          <p:cNvPr id="23" name="Text Box 21"/>
          <p:cNvSpPr txBox="1">
            <a:spLocks noChangeArrowheads="1"/>
          </p:cNvSpPr>
          <p:nvPr/>
        </p:nvSpPr>
        <p:spPr bwMode="auto">
          <a:xfrm>
            <a:off x="4546600" y="4884763"/>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50000"/>
              </a:spcBef>
              <a:spcAft>
                <a:spcPct val="0"/>
              </a:spcAft>
            </a:pPr>
            <a:r>
              <a:rPr kumimoji="1" lang="en-US" altLang="zh-TW" dirty="0">
                <a:solidFill>
                  <a:srgbClr val="000000"/>
                </a:solidFill>
                <a:latin typeface="Helvetica" panose="020B0604020202020204" pitchFamily="34" charset="0"/>
              </a:rPr>
              <a:t>2</a:t>
            </a:r>
          </a:p>
        </p:txBody>
      </p:sp>
      <p:sp>
        <p:nvSpPr>
          <p:cNvPr id="24" name="Text Box 22"/>
          <p:cNvSpPr txBox="1">
            <a:spLocks noChangeArrowheads="1"/>
          </p:cNvSpPr>
          <p:nvPr/>
        </p:nvSpPr>
        <p:spPr bwMode="auto">
          <a:xfrm>
            <a:off x="4546600" y="5361013"/>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50000"/>
              </a:spcBef>
              <a:spcAft>
                <a:spcPct val="0"/>
              </a:spcAft>
            </a:pPr>
            <a:r>
              <a:rPr kumimoji="1" lang="en-US" altLang="zh-TW">
                <a:solidFill>
                  <a:srgbClr val="000000"/>
                </a:solidFill>
                <a:latin typeface="Helvetica" panose="020B0604020202020204" pitchFamily="34" charset="0"/>
              </a:rPr>
              <a:t>3</a:t>
            </a:r>
          </a:p>
        </p:txBody>
      </p:sp>
      <p:sp>
        <p:nvSpPr>
          <p:cNvPr id="25" name="Text Box 23"/>
          <p:cNvSpPr txBox="1">
            <a:spLocks noChangeArrowheads="1"/>
          </p:cNvSpPr>
          <p:nvPr/>
        </p:nvSpPr>
        <p:spPr bwMode="auto">
          <a:xfrm>
            <a:off x="5391150" y="447995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50000"/>
              </a:spcBef>
              <a:spcAft>
                <a:spcPct val="0"/>
              </a:spcAft>
            </a:pPr>
            <a:r>
              <a:rPr kumimoji="1" lang="en-US" altLang="zh-TW">
                <a:solidFill>
                  <a:srgbClr val="000000"/>
                </a:solidFill>
                <a:latin typeface="Helvetica" panose="020B0604020202020204" pitchFamily="34" charset="0"/>
              </a:rPr>
              <a:t>5</a:t>
            </a:r>
          </a:p>
        </p:txBody>
      </p:sp>
      <p:sp>
        <p:nvSpPr>
          <p:cNvPr id="26" name="Text Box 24"/>
          <p:cNvSpPr txBox="1">
            <a:spLocks noChangeArrowheads="1"/>
          </p:cNvSpPr>
          <p:nvPr/>
        </p:nvSpPr>
        <p:spPr bwMode="auto">
          <a:xfrm>
            <a:off x="5391150" y="4922863"/>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50000"/>
              </a:spcBef>
              <a:spcAft>
                <a:spcPct val="0"/>
              </a:spcAft>
            </a:pPr>
            <a:r>
              <a:rPr kumimoji="1" lang="en-US" altLang="zh-TW">
                <a:solidFill>
                  <a:srgbClr val="000000"/>
                </a:solidFill>
                <a:latin typeface="Helvetica" panose="020B0604020202020204" pitchFamily="34" charset="0"/>
              </a:rPr>
              <a:t>1</a:t>
            </a:r>
          </a:p>
        </p:txBody>
      </p:sp>
      <p:sp>
        <p:nvSpPr>
          <p:cNvPr id="27" name="Text Box 25"/>
          <p:cNvSpPr txBox="1">
            <a:spLocks noChangeArrowheads="1"/>
          </p:cNvSpPr>
          <p:nvPr/>
        </p:nvSpPr>
        <p:spPr bwMode="auto">
          <a:xfrm>
            <a:off x="5391150" y="5399113"/>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50000"/>
              </a:spcBef>
              <a:spcAft>
                <a:spcPct val="0"/>
              </a:spcAft>
            </a:pPr>
            <a:r>
              <a:rPr kumimoji="1" lang="en-US" altLang="zh-TW" dirty="0">
                <a:solidFill>
                  <a:srgbClr val="000000"/>
                </a:solidFill>
                <a:latin typeface="Helvetica" panose="020B0604020202020204" pitchFamily="34" charset="0"/>
              </a:rPr>
              <a:t>2</a:t>
            </a:r>
          </a:p>
        </p:txBody>
      </p:sp>
      <p:sp>
        <p:nvSpPr>
          <p:cNvPr id="28" name="Text Box 26"/>
          <p:cNvSpPr txBox="1">
            <a:spLocks noChangeArrowheads="1"/>
          </p:cNvSpPr>
          <p:nvPr/>
        </p:nvSpPr>
        <p:spPr bwMode="auto">
          <a:xfrm>
            <a:off x="5772150" y="447995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50000"/>
              </a:spcBef>
              <a:spcAft>
                <a:spcPct val="0"/>
              </a:spcAft>
            </a:pPr>
            <a:r>
              <a:rPr kumimoji="1" lang="en-US" altLang="zh-TW">
                <a:solidFill>
                  <a:srgbClr val="000000"/>
                </a:solidFill>
                <a:latin typeface="Helvetica" panose="020B0604020202020204" pitchFamily="34" charset="0"/>
              </a:rPr>
              <a:t>4</a:t>
            </a:r>
          </a:p>
        </p:txBody>
      </p:sp>
      <p:sp>
        <p:nvSpPr>
          <p:cNvPr id="29" name="Text Box 28"/>
          <p:cNvSpPr txBox="1">
            <a:spLocks noChangeArrowheads="1"/>
          </p:cNvSpPr>
          <p:nvPr/>
        </p:nvSpPr>
        <p:spPr bwMode="auto">
          <a:xfrm>
            <a:off x="5772150" y="4941913"/>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50000"/>
              </a:spcBef>
              <a:spcAft>
                <a:spcPct val="0"/>
              </a:spcAft>
            </a:pPr>
            <a:r>
              <a:rPr kumimoji="1" lang="en-US" altLang="zh-TW">
                <a:solidFill>
                  <a:srgbClr val="000000"/>
                </a:solidFill>
                <a:latin typeface="Helvetica" panose="020B0604020202020204" pitchFamily="34" charset="0"/>
              </a:rPr>
              <a:t>5</a:t>
            </a:r>
          </a:p>
        </p:txBody>
      </p:sp>
      <p:sp>
        <p:nvSpPr>
          <p:cNvPr id="30" name="Text Box 29"/>
          <p:cNvSpPr txBox="1">
            <a:spLocks noChangeArrowheads="1"/>
          </p:cNvSpPr>
          <p:nvPr/>
        </p:nvSpPr>
        <p:spPr bwMode="auto">
          <a:xfrm>
            <a:off x="6165850" y="4922863"/>
            <a:ext cx="161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50000"/>
              </a:spcBef>
              <a:spcAft>
                <a:spcPct val="0"/>
              </a:spcAft>
            </a:pPr>
            <a:r>
              <a:rPr kumimoji="1" lang="en-US" altLang="zh-TW">
                <a:solidFill>
                  <a:srgbClr val="000000"/>
                </a:solidFill>
                <a:latin typeface="Helvetica" panose="020B0604020202020204" pitchFamily="34" charset="0"/>
              </a:rPr>
              <a:t>10 page faults</a:t>
            </a:r>
          </a:p>
        </p:txBody>
      </p:sp>
      <p:grpSp>
        <p:nvGrpSpPr>
          <p:cNvPr id="43" name="群組 42"/>
          <p:cNvGrpSpPr/>
          <p:nvPr/>
        </p:nvGrpSpPr>
        <p:grpSpPr>
          <a:xfrm>
            <a:off x="4933950" y="4408512"/>
            <a:ext cx="381000" cy="1828800"/>
            <a:chOff x="3409950" y="4408512"/>
            <a:chExt cx="381000" cy="1828800"/>
          </a:xfrm>
        </p:grpSpPr>
        <p:sp>
          <p:nvSpPr>
            <p:cNvPr id="19" name="Rectangle 17"/>
            <p:cNvSpPr>
              <a:spLocks noChangeArrowheads="1"/>
            </p:cNvSpPr>
            <p:nvPr/>
          </p:nvSpPr>
          <p:spPr bwMode="auto">
            <a:xfrm>
              <a:off x="3409950" y="4408512"/>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1</a:t>
              </a:r>
            </a:p>
          </p:txBody>
        </p:sp>
        <p:sp>
          <p:nvSpPr>
            <p:cNvPr id="20" name="Rectangle 18"/>
            <p:cNvSpPr>
              <a:spLocks noChangeArrowheads="1"/>
            </p:cNvSpPr>
            <p:nvPr/>
          </p:nvSpPr>
          <p:spPr bwMode="auto">
            <a:xfrm>
              <a:off x="3409950" y="4865712"/>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2</a:t>
              </a:r>
            </a:p>
          </p:txBody>
        </p:sp>
        <p:sp>
          <p:nvSpPr>
            <p:cNvPr id="21" name="Rectangle 19"/>
            <p:cNvSpPr>
              <a:spLocks noChangeArrowheads="1"/>
            </p:cNvSpPr>
            <p:nvPr/>
          </p:nvSpPr>
          <p:spPr bwMode="auto">
            <a:xfrm>
              <a:off x="3409950" y="5322912"/>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3</a:t>
              </a:r>
            </a:p>
          </p:txBody>
        </p:sp>
        <p:sp>
          <p:nvSpPr>
            <p:cNvPr id="31" name="Rectangle 30"/>
            <p:cNvSpPr>
              <a:spLocks noChangeArrowheads="1"/>
            </p:cNvSpPr>
            <p:nvPr/>
          </p:nvSpPr>
          <p:spPr bwMode="auto">
            <a:xfrm>
              <a:off x="3409950" y="5780112"/>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4</a:t>
              </a:r>
            </a:p>
          </p:txBody>
        </p:sp>
      </p:grpSp>
      <p:sp>
        <p:nvSpPr>
          <p:cNvPr id="32" name="Text Box 31"/>
          <p:cNvSpPr txBox="1">
            <a:spLocks noChangeArrowheads="1"/>
          </p:cNvSpPr>
          <p:nvPr/>
        </p:nvSpPr>
        <p:spPr bwMode="auto">
          <a:xfrm>
            <a:off x="4552950" y="5856313"/>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50000"/>
              </a:spcBef>
              <a:spcAft>
                <a:spcPct val="0"/>
              </a:spcAft>
            </a:pPr>
            <a:r>
              <a:rPr kumimoji="1" lang="en-US" altLang="zh-TW">
                <a:solidFill>
                  <a:srgbClr val="000000"/>
                </a:solidFill>
                <a:latin typeface="Helvetica" panose="020B0604020202020204" pitchFamily="34" charset="0"/>
              </a:rPr>
              <a:t>4</a:t>
            </a:r>
          </a:p>
        </p:txBody>
      </p:sp>
      <p:sp>
        <p:nvSpPr>
          <p:cNvPr id="33" name="Text Box 32"/>
          <p:cNvSpPr txBox="1">
            <a:spLocks noChangeArrowheads="1"/>
          </p:cNvSpPr>
          <p:nvPr/>
        </p:nvSpPr>
        <p:spPr bwMode="auto">
          <a:xfrm>
            <a:off x="5391150" y="5856313"/>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50000"/>
              </a:spcBef>
              <a:spcAft>
                <a:spcPct val="0"/>
              </a:spcAft>
            </a:pPr>
            <a:r>
              <a:rPr kumimoji="1" lang="en-US" altLang="zh-TW">
                <a:solidFill>
                  <a:srgbClr val="000000"/>
                </a:solidFill>
                <a:latin typeface="Helvetica" panose="020B0604020202020204" pitchFamily="34" charset="0"/>
              </a:rPr>
              <a:t>3</a:t>
            </a:r>
          </a:p>
        </p:txBody>
      </p:sp>
      <p:grpSp>
        <p:nvGrpSpPr>
          <p:cNvPr id="35" name="群組 34"/>
          <p:cNvGrpSpPr/>
          <p:nvPr/>
        </p:nvGrpSpPr>
        <p:grpSpPr>
          <a:xfrm>
            <a:off x="5354960" y="2564904"/>
            <a:ext cx="381000" cy="1371600"/>
            <a:chOff x="3441700" y="2561456"/>
            <a:chExt cx="381000" cy="1371600"/>
          </a:xfrm>
        </p:grpSpPr>
        <p:sp>
          <p:nvSpPr>
            <p:cNvPr id="36" name="Rectangle 4"/>
            <p:cNvSpPr>
              <a:spLocks noChangeArrowheads="1"/>
            </p:cNvSpPr>
            <p:nvPr/>
          </p:nvSpPr>
          <p:spPr bwMode="auto">
            <a:xfrm>
              <a:off x="3441700" y="2561456"/>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4</a:t>
              </a:r>
            </a:p>
          </p:txBody>
        </p:sp>
        <p:sp>
          <p:nvSpPr>
            <p:cNvPr id="37" name="Rectangle 5"/>
            <p:cNvSpPr>
              <a:spLocks noChangeArrowheads="1"/>
            </p:cNvSpPr>
            <p:nvPr/>
          </p:nvSpPr>
          <p:spPr bwMode="auto">
            <a:xfrm>
              <a:off x="3441700" y="3018656"/>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1</a:t>
              </a:r>
            </a:p>
          </p:txBody>
        </p:sp>
        <p:sp>
          <p:nvSpPr>
            <p:cNvPr id="38" name="Rectangle 6"/>
            <p:cNvSpPr>
              <a:spLocks noChangeArrowheads="1"/>
            </p:cNvSpPr>
            <p:nvPr/>
          </p:nvSpPr>
          <p:spPr bwMode="auto">
            <a:xfrm>
              <a:off x="3441700" y="3475856"/>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2</a:t>
              </a:r>
            </a:p>
          </p:txBody>
        </p:sp>
      </p:grpSp>
      <p:grpSp>
        <p:nvGrpSpPr>
          <p:cNvPr id="39" name="群組 38"/>
          <p:cNvGrpSpPr/>
          <p:nvPr/>
        </p:nvGrpSpPr>
        <p:grpSpPr>
          <a:xfrm>
            <a:off x="5735960" y="2564904"/>
            <a:ext cx="381000" cy="1371600"/>
            <a:chOff x="3441700" y="2561456"/>
            <a:chExt cx="381000" cy="1371600"/>
          </a:xfrm>
        </p:grpSpPr>
        <p:sp>
          <p:nvSpPr>
            <p:cNvPr id="40" name="Rectangle 4"/>
            <p:cNvSpPr>
              <a:spLocks noChangeArrowheads="1"/>
            </p:cNvSpPr>
            <p:nvPr/>
          </p:nvSpPr>
          <p:spPr bwMode="auto">
            <a:xfrm>
              <a:off x="3441700" y="2561456"/>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5</a:t>
              </a:r>
            </a:p>
          </p:txBody>
        </p:sp>
        <p:sp>
          <p:nvSpPr>
            <p:cNvPr id="41" name="Rectangle 5"/>
            <p:cNvSpPr>
              <a:spLocks noChangeArrowheads="1"/>
            </p:cNvSpPr>
            <p:nvPr/>
          </p:nvSpPr>
          <p:spPr bwMode="auto">
            <a:xfrm>
              <a:off x="3441700" y="3018656"/>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3</a:t>
              </a:r>
            </a:p>
          </p:txBody>
        </p:sp>
        <p:sp>
          <p:nvSpPr>
            <p:cNvPr id="42" name="Rectangle 6"/>
            <p:cNvSpPr>
              <a:spLocks noChangeArrowheads="1"/>
            </p:cNvSpPr>
            <p:nvPr/>
          </p:nvSpPr>
          <p:spPr bwMode="auto">
            <a:xfrm>
              <a:off x="3441700" y="3475856"/>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4</a:t>
              </a:r>
            </a:p>
          </p:txBody>
        </p:sp>
      </p:grpSp>
      <p:grpSp>
        <p:nvGrpSpPr>
          <p:cNvPr id="44" name="群組 43"/>
          <p:cNvGrpSpPr/>
          <p:nvPr/>
        </p:nvGrpSpPr>
        <p:grpSpPr>
          <a:xfrm>
            <a:off x="5303912" y="4408512"/>
            <a:ext cx="381000" cy="1828800"/>
            <a:chOff x="3409950" y="4408512"/>
            <a:chExt cx="381000" cy="1828800"/>
          </a:xfrm>
        </p:grpSpPr>
        <p:sp>
          <p:nvSpPr>
            <p:cNvPr id="45" name="Rectangle 17"/>
            <p:cNvSpPr>
              <a:spLocks noChangeArrowheads="1"/>
            </p:cNvSpPr>
            <p:nvPr/>
          </p:nvSpPr>
          <p:spPr bwMode="auto">
            <a:xfrm>
              <a:off x="3409950" y="4408512"/>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5</a:t>
              </a:r>
            </a:p>
          </p:txBody>
        </p:sp>
        <p:sp>
          <p:nvSpPr>
            <p:cNvPr id="46" name="Rectangle 18"/>
            <p:cNvSpPr>
              <a:spLocks noChangeArrowheads="1"/>
            </p:cNvSpPr>
            <p:nvPr/>
          </p:nvSpPr>
          <p:spPr bwMode="auto">
            <a:xfrm>
              <a:off x="3409950" y="4865712"/>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1</a:t>
              </a:r>
            </a:p>
          </p:txBody>
        </p:sp>
        <p:sp>
          <p:nvSpPr>
            <p:cNvPr id="47" name="Rectangle 19"/>
            <p:cNvSpPr>
              <a:spLocks noChangeArrowheads="1"/>
            </p:cNvSpPr>
            <p:nvPr/>
          </p:nvSpPr>
          <p:spPr bwMode="auto">
            <a:xfrm>
              <a:off x="3409950" y="5322912"/>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2</a:t>
              </a:r>
            </a:p>
          </p:txBody>
        </p:sp>
        <p:sp>
          <p:nvSpPr>
            <p:cNvPr id="48" name="Rectangle 30"/>
            <p:cNvSpPr>
              <a:spLocks noChangeArrowheads="1"/>
            </p:cNvSpPr>
            <p:nvPr/>
          </p:nvSpPr>
          <p:spPr bwMode="auto">
            <a:xfrm>
              <a:off x="3409950" y="5780112"/>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3</a:t>
              </a:r>
            </a:p>
          </p:txBody>
        </p:sp>
      </p:grpSp>
      <p:grpSp>
        <p:nvGrpSpPr>
          <p:cNvPr id="49" name="群組 48"/>
          <p:cNvGrpSpPr/>
          <p:nvPr/>
        </p:nvGrpSpPr>
        <p:grpSpPr>
          <a:xfrm>
            <a:off x="5663952" y="4408512"/>
            <a:ext cx="381000" cy="1828800"/>
            <a:chOff x="3409950" y="4408512"/>
            <a:chExt cx="381000" cy="1828800"/>
          </a:xfrm>
        </p:grpSpPr>
        <p:sp>
          <p:nvSpPr>
            <p:cNvPr id="50" name="Rectangle 17"/>
            <p:cNvSpPr>
              <a:spLocks noChangeArrowheads="1"/>
            </p:cNvSpPr>
            <p:nvPr/>
          </p:nvSpPr>
          <p:spPr bwMode="auto">
            <a:xfrm>
              <a:off x="3409950" y="4408512"/>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4</a:t>
              </a:r>
            </a:p>
          </p:txBody>
        </p:sp>
        <p:sp>
          <p:nvSpPr>
            <p:cNvPr id="51" name="Rectangle 18"/>
            <p:cNvSpPr>
              <a:spLocks noChangeArrowheads="1"/>
            </p:cNvSpPr>
            <p:nvPr/>
          </p:nvSpPr>
          <p:spPr bwMode="auto">
            <a:xfrm>
              <a:off x="3409950" y="4865712"/>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5</a:t>
              </a:r>
            </a:p>
          </p:txBody>
        </p:sp>
        <p:sp>
          <p:nvSpPr>
            <p:cNvPr id="52" name="Rectangle 19"/>
            <p:cNvSpPr>
              <a:spLocks noChangeArrowheads="1"/>
            </p:cNvSpPr>
            <p:nvPr/>
          </p:nvSpPr>
          <p:spPr bwMode="auto">
            <a:xfrm>
              <a:off x="3409950" y="5322912"/>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2</a:t>
              </a:r>
            </a:p>
          </p:txBody>
        </p:sp>
        <p:sp>
          <p:nvSpPr>
            <p:cNvPr id="53" name="Rectangle 30"/>
            <p:cNvSpPr>
              <a:spLocks noChangeArrowheads="1"/>
            </p:cNvSpPr>
            <p:nvPr/>
          </p:nvSpPr>
          <p:spPr bwMode="auto">
            <a:xfrm>
              <a:off x="3409950" y="5780112"/>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3</a:t>
              </a:r>
            </a:p>
          </p:txBody>
        </p:sp>
      </p:grpSp>
      <p:cxnSp>
        <p:nvCxnSpPr>
          <p:cNvPr id="55" name="直線單箭頭接點 54"/>
          <p:cNvCxnSpPr/>
          <p:nvPr/>
        </p:nvCxnSpPr>
        <p:spPr>
          <a:xfrm>
            <a:off x="4727848" y="2492896"/>
            <a:ext cx="2016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6744072" y="2348881"/>
            <a:ext cx="588218" cy="307777"/>
          </a:xfrm>
          <a:prstGeom prst="rect">
            <a:avLst/>
          </a:prstGeom>
          <a:noFill/>
        </p:spPr>
        <p:txBody>
          <a:bodyPr wrap="square" rtlCol="0">
            <a:spAutoFit/>
          </a:bodyPr>
          <a:lstStyle/>
          <a:p>
            <a:pPr eaLnBrk="0" fontAlgn="base" hangingPunct="0">
              <a:spcBef>
                <a:spcPct val="0"/>
              </a:spcBef>
              <a:spcAft>
                <a:spcPct val="0"/>
              </a:spcAft>
            </a:pPr>
            <a:r>
              <a:rPr kumimoji="1" lang="en-US" altLang="zh-TW" sz="1400" dirty="0">
                <a:solidFill>
                  <a:srgbClr val="FF0000"/>
                </a:solidFill>
                <a:latin typeface="Arial" panose="020B0604020202020204" pitchFamily="34" charset="0"/>
                <a:ea typeface="新細明體" panose="02020500000000000000" pitchFamily="18" charset="-120"/>
              </a:rPr>
              <a:t>time</a:t>
            </a:r>
            <a:endParaRPr kumimoji="1" lang="zh-TW" altLang="en-US" sz="1400" dirty="0">
              <a:solidFill>
                <a:srgbClr val="FF0000"/>
              </a:solidFill>
              <a:latin typeface="Arial" panose="020B0604020202020204" pitchFamily="34" charset="0"/>
              <a:ea typeface="新細明體" panose="02020500000000000000" pitchFamily="18" charset="-120"/>
            </a:endParaRPr>
          </a:p>
        </p:txBody>
      </p:sp>
      <p:cxnSp>
        <p:nvCxnSpPr>
          <p:cNvPr id="58" name="直線單箭頭接點 57"/>
          <p:cNvCxnSpPr/>
          <p:nvPr/>
        </p:nvCxnSpPr>
        <p:spPr>
          <a:xfrm>
            <a:off x="4715694" y="4345359"/>
            <a:ext cx="2016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文字方塊 58"/>
          <p:cNvSpPr txBox="1"/>
          <p:nvPr/>
        </p:nvSpPr>
        <p:spPr>
          <a:xfrm>
            <a:off x="6731918" y="4201344"/>
            <a:ext cx="588218" cy="307777"/>
          </a:xfrm>
          <a:prstGeom prst="rect">
            <a:avLst/>
          </a:prstGeom>
          <a:noFill/>
        </p:spPr>
        <p:txBody>
          <a:bodyPr wrap="square" rtlCol="0">
            <a:spAutoFit/>
          </a:bodyPr>
          <a:lstStyle/>
          <a:p>
            <a:pPr eaLnBrk="0" fontAlgn="base" hangingPunct="0">
              <a:spcBef>
                <a:spcPct val="0"/>
              </a:spcBef>
              <a:spcAft>
                <a:spcPct val="0"/>
              </a:spcAft>
            </a:pPr>
            <a:r>
              <a:rPr kumimoji="1" lang="en-US" altLang="zh-TW" sz="1400" dirty="0">
                <a:solidFill>
                  <a:srgbClr val="FF0000"/>
                </a:solidFill>
                <a:latin typeface="Arial" panose="020B0604020202020204" pitchFamily="34" charset="0"/>
                <a:ea typeface="新細明體" panose="02020500000000000000" pitchFamily="18" charset="-120"/>
              </a:rPr>
              <a:t>time</a:t>
            </a:r>
            <a:endParaRPr kumimoji="1" lang="zh-TW" altLang="en-US" sz="1400" dirty="0">
              <a:solidFill>
                <a:srgbClr val="FF0000"/>
              </a:solidFill>
              <a:latin typeface="Arial" panose="020B0604020202020204" pitchFamily="34" charset="0"/>
              <a:ea typeface="新細明體" panose="02020500000000000000" pitchFamily="18" charset="-120"/>
            </a:endParaRPr>
          </a:p>
        </p:txBody>
      </p:sp>
    </p:spTree>
    <p:extLst>
      <p:ext uri="{BB962C8B-B14F-4D97-AF65-F5344CB8AC3E}">
        <p14:creationId xmlns:p14="http://schemas.microsoft.com/office/powerpoint/2010/main" val="1981849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84040" y="188640"/>
            <a:ext cx="7772400" cy="1143000"/>
          </a:xfrm>
        </p:spPr>
        <p:txBody>
          <a:bodyPr/>
          <a:lstStyle/>
          <a:p>
            <a:pPr algn="ctr"/>
            <a:r>
              <a:rPr lang="en-US" altLang="zh-TW" dirty="0"/>
              <a:t>FIFO and Optimal Replacements</a:t>
            </a:r>
            <a:endParaRPr lang="zh-TW" alt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7314" y="1647314"/>
            <a:ext cx="6915150"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2268" y="4158496"/>
            <a:ext cx="7034212"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字方塊 5"/>
          <p:cNvSpPr txBox="1"/>
          <p:nvPr/>
        </p:nvSpPr>
        <p:spPr>
          <a:xfrm>
            <a:off x="1703512" y="1700809"/>
            <a:ext cx="1512168" cy="584775"/>
          </a:xfrm>
          <a:prstGeom prst="rect">
            <a:avLst/>
          </a:prstGeom>
          <a:noFill/>
        </p:spPr>
        <p:txBody>
          <a:bodyPr wrap="square" rtlCol="0">
            <a:spAutoFit/>
          </a:bodyPr>
          <a:lstStyle/>
          <a:p>
            <a:pPr eaLnBrk="0" fontAlgn="base" hangingPunct="0">
              <a:spcBef>
                <a:spcPct val="0"/>
              </a:spcBef>
              <a:spcAft>
                <a:spcPct val="0"/>
              </a:spcAft>
            </a:pPr>
            <a:r>
              <a:rPr kumimoji="1" lang="en-US" altLang="zh-TW" sz="1600" dirty="0">
                <a:solidFill>
                  <a:srgbClr val="000000"/>
                </a:solidFill>
                <a:latin typeface="Arial" panose="020B0604020202020204" pitchFamily="34" charset="0"/>
                <a:ea typeface="新細明體" panose="02020500000000000000" pitchFamily="18" charset="-120"/>
              </a:rPr>
              <a:t>The FIFO has 15 page faults</a:t>
            </a:r>
            <a:endParaRPr kumimoji="1" lang="zh-TW" altLang="en-US" sz="1600" dirty="0">
              <a:solidFill>
                <a:srgbClr val="000000"/>
              </a:solidFill>
              <a:latin typeface="Arial" panose="020B0604020202020204" pitchFamily="34" charset="0"/>
              <a:ea typeface="新細明體" panose="02020500000000000000" pitchFamily="18" charset="-120"/>
            </a:endParaRPr>
          </a:p>
        </p:txBody>
      </p:sp>
      <p:sp>
        <p:nvSpPr>
          <p:cNvPr id="7" name="文字方塊 6"/>
          <p:cNvSpPr txBox="1"/>
          <p:nvPr/>
        </p:nvSpPr>
        <p:spPr>
          <a:xfrm>
            <a:off x="1608932" y="4284386"/>
            <a:ext cx="1678756" cy="584775"/>
          </a:xfrm>
          <a:prstGeom prst="rect">
            <a:avLst/>
          </a:prstGeom>
          <a:noFill/>
        </p:spPr>
        <p:txBody>
          <a:bodyPr wrap="square" rtlCol="0">
            <a:spAutoFit/>
          </a:bodyPr>
          <a:lstStyle/>
          <a:p>
            <a:pPr eaLnBrk="0" fontAlgn="base" hangingPunct="0">
              <a:spcBef>
                <a:spcPct val="0"/>
              </a:spcBef>
              <a:spcAft>
                <a:spcPct val="0"/>
              </a:spcAft>
            </a:pPr>
            <a:r>
              <a:rPr kumimoji="1" lang="en-US" altLang="zh-TW" sz="1600" dirty="0">
                <a:solidFill>
                  <a:srgbClr val="000000"/>
                </a:solidFill>
                <a:latin typeface="Arial" panose="020B0604020202020204" pitchFamily="34" charset="0"/>
                <a:ea typeface="新細明體" panose="02020500000000000000" pitchFamily="18" charset="-120"/>
              </a:rPr>
              <a:t>The Optimal has 9 page faults</a:t>
            </a:r>
            <a:endParaRPr kumimoji="1" lang="zh-TW" altLang="en-US" sz="1600" dirty="0">
              <a:solidFill>
                <a:srgbClr val="000000"/>
              </a:solidFill>
              <a:latin typeface="Arial" panose="020B0604020202020204" pitchFamily="34" charset="0"/>
              <a:ea typeface="新細明體" panose="02020500000000000000" pitchFamily="18" charset="-120"/>
            </a:endParaRPr>
          </a:p>
        </p:txBody>
      </p:sp>
    </p:spTree>
    <p:extLst>
      <p:ext uri="{BB962C8B-B14F-4D97-AF65-F5344CB8AC3E}">
        <p14:creationId xmlns:p14="http://schemas.microsoft.com/office/powerpoint/2010/main" val="4082240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84040" y="188640"/>
            <a:ext cx="7772400" cy="1143000"/>
          </a:xfrm>
        </p:spPr>
        <p:txBody>
          <a:bodyPr/>
          <a:lstStyle/>
          <a:p>
            <a:pPr algn="ctr"/>
            <a:r>
              <a:rPr lang="en-US" altLang="zh-TW" dirty="0"/>
              <a:t>The LRU &amp; Clock Replacements</a:t>
            </a:r>
            <a:endParaRPr lang="zh-TW"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l="809" t="32875" r="789" b="32362"/>
          <a:stretch>
            <a:fillRect/>
          </a:stretch>
        </p:blipFill>
        <p:spPr bwMode="auto">
          <a:xfrm>
            <a:off x="3129856" y="1755775"/>
            <a:ext cx="7286625"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
        <p:nvSpPr>
          <p:cNvPr id="5" name="文字方塊 4"/>
          <p:cNvSpPr txBox="1"/>
          <p:nvPr/>
        </p:nvSpPr>
        <p:spPr>
          <a:xfrm>
            <a:off x="1703512" y="1700809"/>
            <a:ext cx="1512168" cy="584775"/>
          </a:xfrm>
          <a:prstGeom prst="rect">
            <a:avLst/>
          </a:prstGeom>
          <a:noFill/>
        </p:spPr>
        <p:txBody>
          <a:bodyPr wrap="square" rtlCol="0">
            <a:spAutoFit/>
          </a:bodyPr>
          <a:lstStyle/>
          <a:p>
            <a:pPr eaLnBrk="0" fontAlgn="base" hangingPunct="0">
              <a:spcBef>
                <a:spcPct val="0"/>
              </a:spcBef>
              <a:spcAft>
                <a:spcPct val="0"/>
              </a:spcAft>
            </a:pPr>
            <a:r>
              <a:rPr kumimoji="1" lang="en-US" altLang="zh-TW" sz="1600" dirty="0">
                <a:solidFill>
                  <a:srgbClr val="000000"/>
                </a:solidFill>
                <a:latin typeface="Arial" panose="020B0604020202020204" pitchFamily="34" charset="0"/>
                <a:ea typeface="新細明體" panose="02020500000000000000" pitchFamily="18" charset="-120"/>
              </a:rPr>
              <a:t>The LRU has 12 page faults</a:t>
            </a:r>
            <a:endParaRPr kumimoji="1" lang="zh-TW" altLang="en-US" sz="1600" dirty="0">
              <a:solidFill>
                <a:srgbClr val="000000"/>
              </a:solidFill>
              <a:latin typeface="Arial" panose="020B0604020202020204" pitchFamily="34" charset="0"/>
              <a:ea typeface="新細明體" panose="02020500000000000000" pitchFamily="18" charset="-120"/>
            </a:endParaRPr>
          </a:p>
        </p:txBody>
      </p:sp>
      <p:sp>
        <p:nvSpPr>
          <p:cNvPr id="6" name="文字方塊 5"/>
          <p:cNvSpPr txBox="1"/>
          <p:nvPr/>
        </p:nvSpPr>
        <p:spPr>
          <a:xfrm>
            <a:off x="2855641" y="4365104"/>
            <a:ext cx="7704855" cy="369332"/>
          </a:xfrm>
          <a:prstGeom prst="rect">
            <a:avLst/>
          </a:prstGeom>
          <a:noFill/>
        </p:spPr>
        <p:txBody>
          <a:bodyPr wrap="square" rtlCol="0">
            <a:spAutoFit/>
          </a:bodyPr>
          <a:lstStyle/>
          <a:p>
            <a:pPr eaLnBrk="0" fontAlgn="base" hangingPunct="0">
              <a:spcBef>
                <a:spcPct val="0"/>
              </a:spcBef>
              <a:spcAft>
                <a:spcPct val="0"/>
              </a:spcAft>
            </a:pPr>
            <a:r>
              <a:rPr kumimoji="1" lang="en-US" altLang="zh-TW" dirty="0">
                <a:solidFill>
                  <a:srgbClr val="000000"/>
                </a:solidFill>
                <a:latin typeface="Arial" panose="020B0604020202020204" pitchFamily="34" charset="0"/>
                <a:ea typeface="新細明體" panose="02020500000000000000" pitchFamily="18" charset="-120"/>
              </a:rPr>
              <a:t>7    0    1    2    0    3    0    4    2    3    0    3    2    1    2    0    1    7    0    1</a:t>
            </a:r>
            <a:endParaRPr kumimoji="1" lang="zh-TW" altLang="en-US" dirty="0">
              <a:solidFill>
                <a:srgbClr val="000000"/>
              </a:solidFill>
              <a:latin typeface="Arial" panose="020B0604020202020204" pitchFamily="34" charset="0"/>
              <a:ea typeface="新細明體" panose="02020500000000000000" pitchFamily="18" charset="-120"/>
            </a:endParaRPr>
          </a:p>
        </p:txBody>
      </p:sp>
      <p:grpSp>
        <p:nvGrpSpPr>
          <p:cNvPr id="7" name="群組 6"/>
          <p:cNvGrpSpPr/>
          <p:nvPr/>
        </p:nvGrpSpPr>
        <p:grpSpPr>
          <a:xfrm>
            <a:off x="2927648" y="4721696"/>
            <a:ext cx="288032" cy="1371600"/>
            <a:chOff x="3441700" y="2561456"/>
            <a:chExt cx="381000" cy="1371600"/>
          </a:xfrm>
        </p:grpSpPr>
        <p:sp>
          <p:nvSpPr>
            <p:cNvPr id="8" name="Rectangle 4"/>
            <p:cNvSpPr>
              <a:spLocks noChangeArrowheads="1"/>
            </p:cNvSpPr>
            <p:nvPr/>
          </p:nvSpPr>
          <p:spPr bwMode="auto">
            <a:xfrm>
              <a:off x="3441700" y="2561456"/>
              <a:ext cx="381000" cy="457200"/>
            </a:xfrm>
            <a:prstGeom prst="rect">
              <a:avLst/>
            </a:prstGeom>
            <a:solidFill>
              <a:srgbClr val="03D7E7"/>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7</a:t>
              </a:r>
              <a:r>
                <a:rPr kumimoji="1" lang="en-US" altLang="zh-TW" baseline="-25000" dirty="0">
                  <a:solidFill>
                    <a:srgbClr val="000000"/>
                  </a:solidFill>
                  <a:latin typeface="Helvetica" panose="020B0604020202020204" pitchFamily="34" charset="0"/>
                </a:rPr>
                <a:t>1</a:t>
              </a:r>
            </a:p>
          </p:txBody>
        </p:sp>
        <p:sp>
          <p:nvSpPr>
            <p:cNvPr id="9" name="Rectangle 5"/>
            <p:cNvSpPr>
              <a:spLocks noChangeArrowheads="1"/>
            </p:cNvSpPr>
            <p:nvPr/>
          </p:nvSpPr>
          <p:spPr bwMode="auto">
            <a:xfrm>
              <a:off x="3441700" y="3018656"/>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endParaRPr kumimoji="1" lang="en-US" altLang="zh-TW" dirty="0">
                <a:solidFill>
                  <a:srgbClr val="000000"/>
                </a:solidFill>
                <a:latin typeface="Helvetica" panose="020B0604020202020204" pitchFamily="34" charset="0"/>
              </a:endParaRPr>
            </a:p>
          </p:txBody>
        </p:sp>
        <p:sp>
          <p:nvSpPr>
            <p:cNvPr id="10" name="Rectangle 6"/>
            <p:cNvSpPr>
              <a:spLocks noChangeArrowheads="1"/>
            </p:cNvSpPr>
            <p:nvPr/>
          </p:nvSpPr>
          <p:spPr bwMode="auto">
            <a:xfrm>
              <a:off x="3441700" y="3475856"/>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endParaRPr kumimoji="1" lang="en-US" altLang="zh-TW" dirty="0">
                <a:solidFill>
                  <a:srgbClr val="000000"/>
                </a:solidFill>
                <a:latin typeface="Helvetica" panose="020B0604020202020204" pitchFamily="34" charset="0"/>
              </a:endParaRPr>
            </a:p>
          </p:txBody>
        </p:sp>
      </p:grpSp>
      <p:grpSp>
        <p:nvGrpSpPr>
          <p:cNvPr id="11" name="群組 10"/>
          <p:cNvGrpSpPr/>
          <p:nvPr/>
        </p:nvGrpSpPr>
        <p:grpSpPr>
          <a:xfrm>
            <a:off x="3287688" y="4725144"/>
            <a:ext cx="288032" cy="1371600"/>
            <a:chOff x="3441700" y="2561456"/>
            <a:chExt cx="381000" cy="1371600"/>
          </a:xfrm>
        </p:grpSpPr>
        <p:sp>
          <p:nvSpPr>
            <p:cNvPr id="12" name="Rectangle 4"/>
            <p:cNvSpPr>
              <a:spLocks noChangeArrowheads="1"/>
            </p:cNvSpPr>
            <p:nvPr/>
          </p:nvSpPr>
          <p:spPr bwMode="auto">
            <a:xfrm>
              <a:off x="3441700" y="25614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7</a:t>
              </a:r>
              <a:r>
                <a:rPr kumimoji="1" lang="en-US" altLang="zh-TW" baseline="-25000" dirty="0">
                  <a:solidFill>
                    <a:srgbClr val="000000"/>
                  </a:solidFill>
                  <a:latin typeface="Helvetica" panose="020B0604020202020204" pitchFamily="34" charset="0"/>
                </a:rPr>
                <a:t>1</a:t>
              </a:r>
            </a:p>
          </p:txBody>
        </p:sp>
        <p:sp>
          <p:nvSpPr>
            <p:cNvPr id="13" name="Rectangle 5"/>
            <p:cNvSpPr>
              <a:spLocks noChangeArrowheads="1"/>
            </p:cNvSpPr>
            <p:nvPr/>
          </p:nvSpPr>
          <p:spPr bwMode="auto">
            <a:xfrm>
              <a:off x="3441700" y="3018656"/>
              <a:ext cx="381000" cy="457200"/>
            </a:xfrm>
            <a:prstGeom prst="rect">
              <a:avLst/>
            </a:prstGeom>
            <a:solidFill>
              <a:srgbClr val="03D7E7"/>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0</a:t>
              </a:r>
              <a:r>
                <a:rPr kumimoji="1" lang="en-US" altLang="zh-TW" baseline="-25000" dirty="0">
                  <a:solidFill>
                    <a:srgbClr val="000000"/>
                  </a:solidFill>
                  <a:latin typeface="Helvetica" panose="020B0604020202020204" pitchFamily="34" charset="0"/>
                </a:rPr>
                <a:t>1</a:t>
              </a:r>
              <a:endParaRPr kumimoji="1" lang="en-US" altLang="zh-TW" dirty="0">
                <a:solidFill>
                  <a:srgbClr val="000000"/>
                </a:solidFill>
                <a:latin typeface="Helvetica" panose="020B0604020202020204" pitchFamily="34" charset="0"/>
              </a:endParaRPr>
            </a:p>
          </p:txBody>
        </p:sp>
        <p:sp>
          <p:nvSpPr>
            <p:cNvPr id="14" name="Rectangle 6"/>
            <p:cNvSpPr>
              <a:spLocks noChangeArrowheads="1"/>
            </p:cNvSpPr>
            <p:nvPr/>
          </p:nvSpPr>
          <p:spPr bwMode="auto">
            <a:xfrm>
              <a:off x="3441700" y="3475856"/>
              <a:ext cx="3810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endParaRPr kumimoji="1" lang="en-US" altLang="zh-TW" dirty="0">
                <a:solidFill>
                  <a:srgbClr val="000000"/>
                </a:solidFill>
                <a:latin typeface="Helvetica" panose="020B0604020202020204" pitchFamily="34" charset="0"/>
              </a:endParaRPr>
            </a:p>
          </p:txBody>
        </p:sp>
      </p:grpSp>
      <p:sp>
        <p:nvSpPr>
          <p:cNvPr id="20" name="流程圖: 接點 19"/>
          <p:cNvSpPr/>
          <p:nvPr/>
        </p:nvSpPr>
        <p:spPr>
          <a:xfrm>
            <a:off x="3004120" y="4751434"/>
            <a:ext cx="67544"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srgbClr val="FFFFFF"/>
              </a:solidFill>
              <a:latin typeface="Perpetua"/>
            </a:endParaRPr>
          </a:p>
        </p:txBody>
      </p:sp>
      <p:sp>
        <p:nvSpPr>
          <p:cNvPr id="21" name="流程圖: 接點 20"/>
          <p:cNvSpPr/>
          <p:nvPr/>
        </p:nvSpPr>
        <p:spPr>
          <a:xfrm>
            <a:off x="3364160" y="5229201"/>
            <a:ext cx="67544"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srgbClr val="FFFFFF"/>
              </a:solidFill>
              <a:latin typeface="Perpetua"/>
            </a:endParaRPr>
          </a:p>
        </p:txBody>
      </p:sp>
      <p:grpSp>
        <p:nvGrpSpPr>
          <p:cNvPr id="23" name="群組 22"/>
          <p:cNvGrpSpPr/>
          <p:nvPr/>
        </p:nvGrpSpPr>
        <p:grpSpPr>
          <a:xfrm>
            <a:off x="3719736" y="4725144"/>
            <a:ext cx="288032" cy="1371600"/>
            <a:chOff x="2195736" y="4725144"/>
            <a:chExt cx="288032" cy="1371600"/>
          </a:xfrm>
        </p:grpSpPr>
        <p:grpSp>
          <p:nvGrpSpPr>
            <p:cNvPr id="15" name="群組 14"/>
            <p:cNvGrpSpPr/>
            <p:nvPr/>
          </p:nvGrpSpPr>
          <p:grpSpPr>
            <a:xfrm>
              <a:off x="2195736" y="4725144"/>
              <a:ext cx="288032" cy="1371600"/>
              <a:chOff x="3441700" y="2561456"/>
              <a:chExt cx="381000" cy="1371600"/>
            </a:xfrm>
          </p:grpSpPr>
          <p:sp>
            <p:nvSpPr>
              <p:cNvPr id="16" name="Rectangle 4"/>
              <p:cNvSpPr>
                <a:spLocks noChangeArrowheads="1"/>
              </p:cNvSpPr>
              <p:nvPr/>
            </p:nvSpPr>
            <p:spPr bwMode="auto">
              <a:xfrm>
                <a:off x="3441700" y="25614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7</a:t>
                </a:r>
                <a:r>
                  <a:rPr kumimoji="1" lang="en-US" altLang="zh-TW" baseline="-25000" dirty="0">
                    <a:solidFill>
                      <a:srgbClr val="000000"/>
                    </a:solidFill>
                    <a:latin typeface="Helvetica" panose="020B0604020202020204" pitchFamily="34" charset="0"/>
                  </a:rPr>
                  <a:t>1</a:t>
                </a:r>
              </a:p>
            </p:txBody>
          </p:sp>
          <p:sp>
            <p:nvSpPr>
              <p:cNvPr id="17" name="Rectangle 5"/>
              <p:cNvSpPr>
                <a:spLocks noChangeArrowheads="1"/>
              </p:cNvSpPr>
              <p:nvPr/>
            </p:nvSpPr>
            <p:spPr bwMode="auto">
              <a:xfrm>
                <a:off x="3441700" y="30186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0</a:t>
                </a:r>
                <a:r>
                  <a:rPr kumimoji="1" lang="en-US" altLang="zh-TW" baseline="-25000" dirty="0">
                    <a:solidFill>
                      <a:srgbClr val="000000"/>
                    </a:solidFill>
                    <a:latin typeface="Helvetica" panose="020B0604020202020204" pitchFamily="34" charset="0"/>
                  </a:rPr>
                  <a:t>1</a:t>
                </a:r>
                <a:endParaRPr kumimoji="1" lang="en-US" altLang="zh-TW" dirty="0">
                  <a:solidFill>
                    <a:srgbClr val="000000"/>
                  </a:solidFill>
                  <a:latin typeface="Helvetica" panose="020B0604020202020204" pitchFamily="34" charset="0"/>
                </a:endParaRPr>
              </a:p>
            </p:txBody>
          </p:sp>
          <p:sp>
            <p:nvSpPr>
              <p:cNvPr id="18" name="Rectangle 6"/>
              <p:cNvSpPr>
                <a:spLocks noChangeArrowheads="1"/>
              </p:cNvSpPr>
              <p:nvPr/>
            </p:nvSpPr>
            <p:spPr bwMode="auto">
              <a:xfrm>
                <a:off x="3441700" y="3475856"/>
                <a:ext cx="381000" cy="457200"/>
              </a:xfrm>
              <a:prstGeom prst="rect">
                <a:avLst/>
              </a:prstGeom>
              <a:solidFill>
                <a:srgbClr val="03D7E7"/>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1</a:t>
                </a:r>
                <a:r>
                  <a:rPr kumimoji="1" lang="en-US" altLang="zh-TW" baseline="-25000" dirty="0">
                    <a:solidFill>
                      <a:srgbClr val="000000"/>
                    </a:solidFill>
                    <a:latin typeface="Helvetica" panose="020B0604020202020204" pitchFamily="34" charset="0"/>
                  </a:rPr>
                  <a:t>1</a:t>
                </a:r>
                <a:endParaRPr kumimoji="1" lang="en-US" altLang="zh-TW" dirty="0">
                  <a:solidFill>
                    <a:srgbClr val="000000"/>
                  </a:solidFill>
                  <a:latin typeface="Helvetica" panose="020B0604020202020204" pitchFamily="34" charset="0"/>
                </a:endParaRPr>
              </a:p>
            </p:txBody>
          </p:sp>
        </p:grpSp>
        <p:sp>
          <p:nvSpPr>
            <p:cNvPr id="22" name="流程圖: 接點 21"/>
            <p:cNvSpPr/>
            <p:nvPr/>
          </p:nvSpPr>
          <p:spPr>
            <a:xfrm>
              <a:off x="2272208" y="5687537"/>
              <a:ext cx="67544"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srgbClr val="FFFFFF"/>
                </a:solidFill>
                <a:latin typeface="Perpetua"/>
              </a:endParaRPr>
            </a:p>
          </p:txBody>
        </p:sp>
      </p:grpSp>
      <p:grpSp>
        <p:nvGrpSpPr>
          <p:cNvPr id="24" name="群組 23"/>
          <p:cNvGrpSpPr/>
          <p:nvPr/>
        </p:nvGrpSpPr>
        <p:grpSpPr>
          <a:xfrm>
            <a:off x="4079776" y="4725144"/>
            <a:ext cx="288032" cy="1371600"/>
            <a:chOff x="2195736" y="4725144"/>
            <a:chExt cx="288032" cy="1371600"/>
          </a:xfrm>
        </p:grpSpPr>
        <p:grpSp>
          <p:nvGrpSpPr>
            <p:cNvPr id="25" name="群組 24"/>
            <p:cNvGrpSpPr/>
            <p:nvPr/>
          </p:nvGrpSpPr>
          <p:grpSpPr>
            <a:xfrm>
              <a:off x="2195736" y="4725144"/>
              <a:ext cx="288032" cy="1371600"/>
              <a:chOff x="3441700" y="2561456"/>
              <a:chExt cx="381000" cy="1371600"/>
            </a:xfrm>
          </p:grpSpPr>
          <p:sp>
            <p:nvSpPr>
              <p:cNvPr id="27" name="Rectangle 4"/>
              <p:cNvSpPr>
                <a:spLocks noChangeArrowheads="1"/>
              </p:cNvSpPr>
              <p:nvPr/>
            </p:nvSpPr>
            <p:spPr bwMode="auto">
              <a:xfrm>
                <a:off x="3441700" y="2561456"/>
                <a:ext cx="381000" cy="457200"/>
              </a:xfrm>
              <a:prstGeom prst="rect">
                <a:avLst/>
              </a:prstGeom>
              <a:solidFill>
                <a:srgbClr val="03D7E7"/>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2</a:t>
                </a:r>
                <a:r>
                  <a:rPr kumimoji="1" lang="en-US" altLang="zh-TW" baseline="-25000" dirty="0">
                    <a:solidFill>
                      <a:srgbClr val="000000"/>
                    </a:solidFill>
                    <a:latin typeface="Helvetica" panose="020B0604020202020204" pitchFamily="34" charset="0"/>
                  </a:rPr>
                  <a:t>1</a:t>
                </a:r>
              </a:p>
            </p:txBody>
          </p:sp>
          <p:sp>
            <p:nvSpPr>
              <p:cNvPr id="28" name="Rectangle 5"/>
              <p:cNvSpPr>
                <a:spLocks noChangeArrowheads="1"/>
              </p:cNvSpPr>
              <p:nvPr/>
            </p:nvSpPr>
            <p:spPr bwMode="auto">
              <a:xfrm>
                <a:off x="3441700" y="30186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0</a:t>
                </a:r>
                <a:r>
                  <a:rPr kumimoji="1" lang="en-US" altLang="zh-TW" baseline="-25000" dirty="0">
                    <a:solidFill>
                      <a:srgbClr val="FF0000"/>
                    </a:solidFill>
                    <a:latin typeface="Helvetica" panose="020B0604020202020204" pitchFamily="34" charset="0"/>
                  </a:rPr>
                  <a:t>0</a:t>
                </a:r>
                <a:endParaRPr kumimoji="1" lang="en-US" altLang="zh-TW" dirty="0">
                  <a:solidFill>
                    <a:srgbClr val="FF0000"/>
                  </a:solidFill>
                  <a:latin typeface="Helvetica" panose="020B0604020202020204" pitchFamily="34" charset="0"/>
                </a:endParaRPr>
              </a:p>
            </p:txBody>
          </p:sp>
          <p:sp>
            <p:nvSpPr>
              <p:cNvPr id="29" name="Rectangle 6"/>
              <p:cNvSpPr>
                <a:spLocks noChangeArrowheads="1"/>
              </p:cNvSpPr>
              <p:nvPr/>
            </p:nvSpPr>
            <p:spPr bwMode="auto">
              <a:xfrm>
                <a:off x="3441700" y="34758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1</a:t>
                </a:r>
                <a:r>
                  <a:rPr kumimoji="1" lang="en-US" altLang="zh-TW" baseline="-25000" dirty="0">
                    <a:solidFill>
                      <a:srgbClr val="FF0000"/>
                    </a:solidFill>
                    <a:latin typeface="Helvetica" panose="020B0604020202020204" pitchFamily="34" charset="0"/>
                  </a:rPr>
                  <a:t>0</a:t>
                </a:r>
                <a:endParaRPr kumimoji="1" lang="en-US" altLang="zh-TW" dirty="0">
                  <a:solidFill>
                    <a:srgbClr val="FF0000"/>
                  </a:solidFill>
                  <a:latin typeface="Helvetica" panose="020B0604020202020204" pitchFamily="34" charset="0"/>
                </a:endParaRPr>
              </a:p>
            </p:txBody>
          </p:sp>
        </p:grpSp>
        <p:sp>
          <p:nvSpPr>
            <p:cNvPr id="26" name="流程圖: 接點 25"/>
            <p:cNvSpPr/>
            <p:nvPr/>
          </p:nvSpPr>
          <p:spPr>
            <a:xfrm>
              <a:off x="2272208" y="4751433"/>
              <a:ext cx="67544"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srgbClr val="FFFFFF"/>
                </a:solidFill>
                <a:latin typeface="Perpetua"/>
              </a:endParaRPr>
            </a:p>
          </p:txBody>
        </p:sp>
      </p:grpSp>
      <p:grpSp>
        <p:nvGrpSpPr>
          <p:cNvPr id="30" name="群組 29"/>
          <p:cNvGrpSpPr/>
          <p:nvPr/>
        </p:nvGrpSpPr>
        <p:grpSpPr>
          <a:xfrm>
            <a:off x="4511824" y="4725144"/>
            <a:ext cx="288032" cy="1371600"/>
            <a:chOff x="2195736" y="4725144"/>
            <a:chExt cx="288032" cy="1371600"/>
          </a:xfrm>
        </p:grpSpPr>
        <p:grpSp>
          <p:nvGrpSpPr>
            <p:cNvPr id="31" name="群組 30"/>
            <p:cNvGrpSpPr/>
            <p:nvPr/>
          </p:nvGrpSpPr>
          <p:grpSpPr>
            <a:xfrm>
              <a:off x="2195736" y="4725144"/>
              <a:ext cx="288032" cy="1371600"/>
              <a:chOff x="3441700" y="2561456"/>
              <a:chExt cx="381000" cy="1371600"/>
            </a:xfrm>
          </p:grpSpPr>
          <p:sp>
            <p:nvSpPr>
              <p:cNvPr id="33" name="Rectangle 4"/>
              <p:cNvSpPr>
                <a:spLocks noChangeArrowheads="1"/>
              </p:cNvSpPr>
              <p:nvPr/>
            </p:nvSpPr>
            <p:spPr bwMode="auto">
              <a:xfrm>
                <a:off x="3441700" y="25614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2</a:t>
                </a:r>
                <a:r>
                  <a:rPr kumimoji="1" lang="en-US" altLang="zh-TW" baseline="-25000" dirty="0">
                    <a:solidFill>
                      <a:srgbClr val="000000"/>
                    </a:solidFill>
                    <a:latin typeface="Helvetica" panose="020B0604020202020204" pitchFamily="34" charset="0"/>
                  </a:rPr>
                  <a:t>1</a:t>
                </a:r>
              </a:p>
            </p:txBody>
          </p:sp>
          <p:sp>
            <p:nvSpPr>
              <p:cNvPr id="34" name="Rectangle 5"/>
              <p:cNvSpPr>
                <a:spLocks noChangeArrowheads="1"/>
              </p:cNvSpPr>
              <p:nvPr/>
            </p:nvSpPr>
            <p:spPr bwMode="auto">
              <a:xfrm>
                <a:off x="3441700" y="30186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0</a:t>
                </a:r>
                <a:r>
                  <a:rPr kumimoji="1" lang="en-US" altLang="zh-TW" baseline="-25000" dirty="0">
                    <a:solidFill>
                      <a:srgbClr val="FF0000"/>
                    </a:solidFill>
                    <a:latin typeface="Helvetica" panose="020B0604020202020204" pitchFamily="34" charset="0"/>
                  </a:rPr>
                  <a:t>1</a:t>
                </a:r>
                <a:endParaRPr kumimoji="1" lang="en-US" altLang="zh-TW" dirty="0">
                  <a:solidFill>
                    <a:srgbClr val="FF0000"/>
                  </a:solidFill>
                  <a:latin typeface="Helvetica" panose="020B0604020202020204" pitchFamily="34" charset="0"/>
                </a:endParaRPr>
              </a:p>
            </p:txBody>
          </p:sp>
          <p:sp>
            <p:nvSpPr>
              <p:cNvPr id="35" name="Rectangle 6"/>
              <p:cNvSpPr>
                <a:spLocks noChangeArrowheads="1"/>
              </p:cNvSpPr>
              <p:nvPr/>
            </p:nvSpPr>
            <p:spPr bwMode="auto">
              <a:xfrm>
                <a:off x="3441700" y="34758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1</a:t>
                </a:r>
                <a:r>
                  <a:rPr kumimoji="1" lang="en-US" altLang="zh-TW" baseline="-25000" dirty="0">
                    <a:solidFill>
                      <a:srgbClr val="000000"/>
                    </a:solidFill>
                    <a:latin typeface="Helvetica" panose="020B0604020202020204" pitchFamily="34" charset="0"/>
                  </a:rPr>
                  <a:t>0</a:t>
                </a:r>
                <a:endParaRPr kumimoji="1" lang="en-US" altLang="zh-TW" dirty="0">
                  <a:solidFill>
                    <a:srgbClr val="000000"/>
                  </a:solidFill>
                  <a:latin typeface="Helvetica" panose="020B0604020202020204" pitchFamily="34" charset="0"/>
                </a:endParaRPr>
              </a:p>
            </p:txBody>
          </p:sp>
        </p:grpSp>
        <p:sp>
          <p:nvSpPr>
            <p:cNvPr id="32" name="流程圖: 接點 31"/>
            <p:cNvSpPr/>
            <p:nvPr/>
          </p:nvSpPr>
          <p:spPr>
            <a:xfrm>
              <a:off x="2272208" y="4751433"/>
              <a:ext cx="67544"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srgbClr val="FFFFFF"/>
                </a:solidFill>
                <a:latin typeface="Perpetua"/>
              </a:endParaRPr>
            </a:p>
          </p:txBody>
        </p:sp>
      </p:grpSp>
      <p:grpSp>
        <p:nvGrpSpPr>
          <p:cNvPr id="36" name="群組 35"/>
          <p:cNvGrpSpPr/>
          <p:nvPr/>
        </p:nvGrpSpPr>
        <p:grpSpPr>
          <a:xfrm>
            <a:off x="4871864" y="4725144"/>
            <a:ext cx="288032" cy="1371600"/>
            <a:chOff x="2195736" y="4725144"/>
            <a:chExt cx="288032" cy="1371600"/>
          </a:xfrm>
        </p:grpSpPr>
        <p:grpSp>
          <p:nvGrpSpPr>
            <p:cNvPr id="37" name="群組 36"/>
            <p:cNvGrpSpPr/>
            <p:nvPr/>
          </p:nvGrpSpPr>
          <p:grpSpPr>
            <a:xfrm>
              <a:off x="2195736" y="4725144"/>
              <a:ext cx="288032" cy="1371600"/>
              <a:chOff x="3441700" y="2561456"/>
              <a:chExt cx="381000" cy="1371600"/>
            </a:xfrm>
          </p:grpSpPr>
          <p:sp>
            <p:nvSpPr>
              <p:cNvPr id="39" name="Rectangle 4"/>
              <p:cNvSpPr>
                <a:spLocks noChangeArrowheads="1"/>
              </p:cNvSpPr>
              <p:nvPr/>
            </p:nvSpPr>
            <p:spPr bwMode="auto">
              <a:xfrm>
                <a:off x="3441700" y="25614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2</a:t>
                </a:r>
                <a:r>
                  <a:rPr kumimoji="1" lang="en-US" altLang="zh-TW" baseline="-25000" dirty="0">
                    <a:solidFill>
                      <a:srgbClr val="000000"/>
                    </a:solidFill>
                    <a:latin typeface="Helvetica" panose="020B0604020202020204" pitchFamily="34" charset="0"/>
                  </a:rPr>
                  <a:t>1</a:t>
                </a:r>
              </a:p>
            </p:txBody>
          </p:sp>
          <p:sp>
            <p:nvSpPr>
              <p:cNvPr id="40" name="Rectangle 5"/>
              <p:cNvSpPr>
                <a:spLocks noChangeArrowheads="1"/>
              </p:cNvSpPr>
              <p:nvPr/>
            </p:nvSpPr>
            <p:spPr bwMode="auto">
              <a:xfrm>
                <a:off x="3441700" y="30186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0</a:t>
                </a:r>
                <a:r>
                  <a:rPr kumimoji="1" lang="en-US" altLang="zh-TW" baseline="-25000" dirty="0">
                    <a:solidFill>
                      <a:srgbClr val="FF0000"/>
                    </a:solidFill>
                    <a:latin typeface="Helvetica" panose="020B0604020202020204" pitchFamily="34" charset="0"/>
                  </a:rPr>
                  <a:t>0</a:t>
                </a:r>
                <a:endParaRPr kumimoji="1" lang="en-US" altLang="zh-TW" dirty="0">
                  <a:solidFill>
                    <a:srgbClr val="FF0000"/>
                  </a:solidFill>
                  <a:latin typeface="Helvetica" panose="020B0604020202020204" pitchFamily="34" charset="0"/>
                </a:endParaRPr>
              </a:p>
            </p:txBody>
          </p:sp>
          <p:sp>
            <p:nvSpPr>
              <p:cNvPr id="41" name="Rectangle 6"/>
              <p:cNvSpPr>
                <a:spLocks noChangeArrowheads="1"/>
              </p:cNvSpPr>
              <p:nvPr/>
            </p:nvSpPr>
            <p:spPr bwMode="auto">
              <a:xfrm>
                <a:off x="3441700" y="3475856"/>
                <a:ext cx="381000" cy="457200"/>
              </a:xfrm>
              <a:prstGeom prst="rect">
                <a:avLst/>
              </a:prstGeom>
              <a:solidFill>
                <a:srgbClr val="03D7E7"/>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3</a:t>
                </a:r>
                <a:r>
                  <a:rPr kumimoji="1" lang="en-US" altLang="zh-TW" baseline="-25000" dirty="0">
                    <a:solidFill>
                      <a:srgbClr val="000000"/>
                    </a:solidFill>
                    <a:latin typeface="Helvetica" panose="020B0604020202020204" pitchFamily="34" charset="0"/>
                  </a:rPr>
                  <a:t>1</a:t>
                </a:r>
                <a:endParaRPr kumimoji="1" lang="en-US" altLang="zh-TW" dirty="0">
                  <a:solidFill>
                    <a:srgbClr val="000000"/>
                  </a:solidFill>
                  <a:latin typeface="Helvetica" panose="020B0604020202020204" pitchFamily="34" charset="0"/>
                </a:endParaRPr>
              </a:p>
            </p:txBody>
          </p:sp>
        </p:grpSp>
        <p:sp>
          <p:nvSpPr>
            <p:cNvPr id="38" name="流程圖: 接點 37"/>
            <p:cNvSpPr/>
            <p:nvPr/>
          </p:nvSpPr>
          <p:spPr>
            <a:xfrm>
              <a:off x="2272208" y="5687537"/>
              <a:ext cx="67544"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srgbClr val="FFFFFF"/>
                </a:solidFill>
                <a:latin typeface="Perpetua"/>
              </a:endParaRPr>
            </a:p>
          </p:txBody>
        </p:sp>
      </p:grpSp>
      <p:grpSp>
        <p:nvGrpSpPr>
          <p:cNvPr id="42" name="群組 41"/>
          <p:cNvGrpSpPr/>
          <p:nvPr/>
        </p:nvGrpSpPr>
        <p:grpSpPr>
          <a:xfrm>
            <a:off x="5231904" y="4725144"/>
            <a:ext cx="288032" cy="1371600"/>
            <a:chOff x="2195736" y="4725144"/>
            <a:chExt cx="288032" cy="1371600"/>
          </a:xfrm>
        </p:grpSpPr>
        <p:grpSp>
          <p:nvGrpSpPr>
            <p:cNvPr id="43" name="群組 42"/>
            <p:cNvGrpSpPr/>
            <p:nvPr/>
          </p:nvGrpSpPr>
          <p:grpSpPr>
            <a:xfrm>
              <a:off x="2195736" y="4725144"/>
              <a:ext cx="288032" cy="1371600"/>
              <a:chOff x="3441700" y="2561456"/>
              <a:chExt cx="381000" cy="1371600"/>
            </a:xfrm>
          </p:grpSpPr>
          <p:sp>
            <p:nvSpPr>
              <p:cNvPr id="45" name="Rectangle 4"/>
              <p:cNvSpPr>
                <a:spLocks noChangeArrowheads="1"/>
              </p:cNvSpPr>
              <p:nvPr/>
            </p:nvSpPr>
            <p:spPr bwMode="auto">
              <a:xfrm>
                <a:off x="3441700" y="25614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2</a:t>
                </a:r>
                <a:r>
                  <a:rPr kumimoji="1" lang="en-US" altLang="zh-TW" baseline="-25000" dirty="0">
                    <a:solidFill>
                      <a:srgbClr val="000000"/>
                    </a:solidFill>
                    <a:latin typeface="Helvetica" panose="020B0604020202020204" pitchFamily="34" charset="0"/>
                  </a:rPr>
                  <a:t>1</a:t>
                </a:r>
              </a:p>
            </p:txBody>
          </p:sp>
          <p:sp>
            <p:nvSpPr>
              <p:cNvPr id="46" name="Rectangle 5"/>
              <p:cNvSpPr>
                <a:spLocks noChangeArrowheads="1"/>
              </p:cNvSpPr>
              <p:nvPr/>
            </p:nvSpPr>
            <p:spPr bwMode="auto">
              <a:xfrm>
                <a:off x="3441700" y="30186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0</a:t>
                </a:r>
                <a:r>
                  <a:rPr kumimoji="1" lang="en-US" altLang="zh-TW" baseline="-25000" dirty="0">
                    <a:solidFill>
                      <a:srgbClr val="FF0000"/>
                    </a:solidFill>
                    <a:latin typeface="Helvetica" panose="020B0604020202020204" pitchFamily="34" charset="0"/>
                  </a:rPr>
                  <a:t>1</a:t>
                </a:r>
                <a:endParaRPr kumimoji="1" lang="en-US" altLang="zh-TW" dirty="0">
                  <a:solidFill>
                    <a:srgbClr val="FF0000"/>
                  </a:solidFill>
                  <a:latin typeface="Helvetica" panose="020B0604020202020204" pitchFamily="34" charset="0"/>
                </a:endParaRPr>
              </a:p>
            </p:txBody>
          </p:sp>
          <p:sp>
            <p:nvSpPr>
              <p:cNvPr id="47" name="Rectangle 6"/>
              <p:cNvSpPr>
                <a:spLocks noChangeArrowheads="1"/>
              </p:cNvSpPr>
              <p:nvPr/>
            </p:nvSpPr>
            <p:spPr bwMode="auto">
              <a:xfrm>
                <a:off x="3441700" y="34758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3</a:t>
                </a:r>
                <a:r>
                  <a:rPr kumimoji="1" lang="en-US" altLang="zh-TW" baseline="-25000" dirty="0">
                    <a:solidFill>
                      <a:srgbClr val="000000"/>
                    </a:solidFill>
                    <a:latin typeface="Helvetica" panose="020B0604020202020204" pitchFamily="34" charset="0"/>
                  </a:rPr>
                  <a:t>1</a:t>
                </a:r>
                <a:endParaRPr kumimoji="1" lang="en-US" altLang="zh-TW" dirty="0">
                  <a:solidFill>
                    <a:srgbClr val="000000"/>
                  </a:solidFill>
                  <a:latin typeface="Helvetica" panose="020B0604020202020204" pitchFamily="34" charset="0"/>
                </a:endParaRPr>
              </a:p>
            </p:txBody>
          </p:sp>
        </p:grpSp>
        <p:sp>
          <p:nvSpPr>
            <p:cNvPr id="44" name="流程圖: 接點 43"/>
            <p:cNvSpPr/>
            <p:nvPr/>
          </p:nvSpPr>
          <p:spPr>
            <a:xfrm>
              <a:off x="2272208" y="5687537"/>
              <a:ext cx="67544"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srgbClr val="FFFFFF"/>
                </a:solidFill>
                <a:latin typeface="Perpetua"/>
              </a:endParaRPr>
            </a:p>
          </p:txBody>
        </p:sp>
      </p:grpSp>
      <p:grpSp>
        <p:nvGrpSpPr>
          <p:cNvPr id="48" name="群組 47"/>
          <p:cNvGrpSpPr/>
          <p:nvPr/>
        </p:nvGrpSpPr>
        <p:grpSpPr>
          <a:xfrm>
            <a:off x="5663952" y="4725144"/>
            <a:ext cx="288032" cy="1371600"/>
            <a:chOff x="2195736" y="4725144"/>
            <a:chExt cx="288032" cy="1371600"/>
          </a:xfrm>
        </p:grpSpPr>
        <p:grpSp>
          <p:nvGrpSpPr>
            <p:cNvPr id="49" name="群組 48"/>
            <p:cNvGrpSpPr/>
            <p:nvPr/>
          </p:nvGrpSpPr>
          <p:grpSpPr>
            <a:xfrm>
              <a:off x="2195736" y="4725144"/>
              <a:ext cx="288032" cy="1371600"/>
              <a:chOff x="3441700" y="2561456"/>
              <a:chExt cx="381000" cy="1371600"/>
            </a:xfrm>
          </p:grpSpPr>
          <p:sp>
            <p:nvSpPr>
              <p:cNvPr id="51" name="Rectangle 4"/>
              <p:cNvSpPr>
                <a:spLocks noChangeArrowheads="1"/>
              </p:cNvSpPr>
              <p:nvPr/>
            </p:nvSpPr>
            <p:spPr bwMode="auto">
              <a:xfrm>
                <a:off x="3441700" y="2561456"/>
                <a:ext cx="381000" cy="457200"/>
              </a:xfrm>
              <a:prstGeom prst="rect">
                <a:avLst/>
              </a:prstGeom>
              <a:solidFill>
                <a:srgbClr val="03D7E7"/>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4</a:t>
                </a:r>
                <a:r>
                  <a:rPr kumimoji="1" lang="en-US" altLang="zh-TW" baseline="-25000" dirty="0">
                    <a:solidFill>
                      <a:srgbClr val="000000"/>
                    </a:solidFill>
                    <a:latin typeface="Helvetica" panose="020B0604020202020204" pitchFamily="34" charset="0"/>
                  </a:rPr>
                  <a:t>1</a:t>
                </a:r>
              </a:p>
            </p:txBody>
          </p:sp>
          <p:sp>
            <p:nvSpPr>
              <p:cNvPr id="52" name="Rectangle 5"/>
              <p:cNvSpPr>
                <a:spLocks noChangeArrowheads="1"/>
              </p:cNvSpPr>
              <p:nvPr/>
            </p:nvSpPr>
            <p:spPr bwMode="auto">
              <a:xfrm>
                <a:off x="3441700" y="30186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0</a:t>
                </a:r>
                <a:r>
                  <a:rPr kumimoji="1" lang="en-US" altLang="zh-TW" baseline="-25000" dirty="0">
                    <a:solidFill>
                      <a:srgbClr val="FF0000"/>
                    </a:solidFill>
                    <a:latin typeface="Helvetica" panose="020B0604020202020204" pitchFamily="34" charset="0"/>
                  </a:rPr>
                  <a:t>0</a:t>
                </a:r>
                <a:endParaRPr kumimoji="1" lang="en-US" altLang="zh-TW" dirty="0">
                  <a:solidFill>
                    <a:srgbClr val="FF0000"/>
                  </a:solidFill>
                  <a:latin typeface="Helvetica" panose="020B0604020202020204" pitchFamily="34" charset="0"/>
                </a:endParaRPr>
              </a:p>
            </p:txBody>
          </p:sp>
          <p:sp>
            <p:nvSpPr>
              <p:cNvPr id="53" name="Rectangle 6"/>
              <p:cNvSpPr>
                <a:spLocks noChangeArrowheads="1"/>
              </p:cNvSpPr>
              <p:nvPr/>
            </p:nvSpPr>
            <p:spPr bwMode="auto">
              <a:xfrm>
                <a:off x="3441700" y="34758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3</a:t>
                </a:r>
                <a:r>
                  <a:rPr kumimoji="1" lang="en-US" altLang="zh-TW" baseline="-25000" dirty="0">
                    <a:solidFill>
                      <a:srgbClr val="FF0000"/>
                    </a:solidFill>
                    <a:latin typeface="Helvetica" panose="020B0604020202020204" pitchFamily="34" charset="0"/>
                  </a:rPr>
                  <a:t>0</a:t>
                </a:r>
                <a:endParaRPr kumimoji="1" lang="en-US" altLang="zh-TW" dirty="0">
                  <a:solidFill>
                    <a:srgbClr val="FF0000"/>
                  </a:solidFill>
                  <a:latin typeface="Helvetica" panose="020B0604020202020204" pitchFamily="34" charset="0"/>
                </a:endParaRPr>
              </a:p>
            </p:txBody>
          </p:sp>
        </p:grpSp>
        <p:sp>
          <p:nvSpPr>
            <p:cNvPr id="50" name="流程圖: 接點 49"/>
            <p:cNvSpPr/>
            <p:nvPr/>
          </p:nvSpPr>
          <p:spPr>
            <a:xfrm>
              <a:off x="2272208" y="4725144"/>
              <a:ext cx="67544"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srgbClr val="FFFFFF"/>
                </a:solidFill>
                <a:latin typeface="Perpetua"/>
              </a:endParaRPr>
            </a:p>
          </p:txBody>
        </p:sp>
      </p:grpSp>
      <p:grpSp>
        <p:nvGrpSpPr>
          <p:cNvPr id="54" name="群組 53"/>
          <p:cNvGrpSpPr/>
          <p:nvPr/>
        </p:nvGrpSpPr>
        <p:grpSpPr>
          <a:xfrm>
            <a:off x="6023992" y="4725144"/>
            <a:ext cx="288032" cy="1371600"/>
            <a:chOff x="2195736" y="4725144"/>
            <a:chExt cx="288032" cy="1371600"/>
          </a:xfrm>
        </p:grpSpPr>
        <p:grpSp>
          <p:nvGrpSpPr>
            <p:cNvPr id="55" name="群組 54"/>
            <p:cNvGrpSpPr/>
            <p:nvPr/>
          </p:nvGrpSpPr>
          <p:grpSpPr>
            <a:xfrm>
              <a:off x="2195736" y="4725144"/>
              <a:ext cx="288032" cy="1371600"/>
              <a:chOff x="3441700" y="2561456"/>
              <a:chExt cx="381000" cy="1371600"/>
            </a:xfrm>
          </p:grpSpPr>
          <p:sp>
            <p:nvSpPr>
              <p:cNvPr id="57" name="Rectangle 4"/>
              <p:cNvSpPr>
                <a:spLocks noChangeArrowheads="1"/>
              </p:cNvSpPr>
              <p:nvPr/>
            </p:nvSpPr>
            <p:spPr bwMode="auto">
              <a:xfrm>
                <a:off x="3441700" y="25614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4</a:t>
                </a:r>
                <a:r>
                  <a:rPr kumimoji="1" lang="en-US" altLang="zh-TW" baseline="-25000" dirty="0">
                    <a:solidFill>
                      <a:srgbClr val="000000"/>
                    </a:solidFill>
                    <a:latin typeface="Helvetica" panose="020B0604020202020204" pitchFamily="34" charset="0"/>
                  </a:rPr>
                  <a:t>1</a:t>
                </a:r>
              </a:p>
            </p:txBody>
          </p:sp>
          <p:sp>
            <p:nvSpPr>
              <p:cNvPr id="58" name="Rectangle 5"/>
              <p:cNvSpPr>
                <a:spLocks noChangeArrowheads="1"/>
              </p:cNvSpPr>
              <p:nvPr/>
            </p:nvSpPr>
            <p:spPr bwMode="auto">
              <a:xfrm>
                <a:off x="3441700" y="3018656"/>
                <a:ext cx="381000" cy="457200"/>
              </a:xfrm>
              <a:prstGeom prst="rect">
                <a:avLst/>
              </a:prstGeom>
              <a:solidFill>
                <a:srgbClr val="03D7E7"/>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2</a:t>
                </a:r>
                <a:r>
                  <a:rPr kumimoji="1" lang="en-US" altLang="zh-TW" baseline="-25000" dirty="0">
                    <a:solidFill>
                      <a:srgbClr val="000000"/>
                    </a:solidFill>
                    <a:latin typeface="Helvetica" panose="020B0604020202020204" pitchFamily="34" charset="0"/>
                  </a:rPr>
                  <a:t>1</a:t>
                </a:r>
                <a:endParaRPr kumimoji="1" lang="en-US" altLang="zh-TW" dirty="0">
                  <a:solidFill>
                    <a:srgbClr val="000000"/>
                  </a:solidFill>
                  <a:latin typeface="Helvetica" panose="020B0604020202020204" pitchFamily="34" charset="0"/>
                </a:endParaRPr>
              </a:p>
            </p:txBody>
          </p:sp>
          <p:sp>
            <p:nvSpPr>
              <p:cNvPr id="59" name="Rectangle 6"/>
              <p:cNvSpPr>
                <a:spLocks noChangeArrowheads="1"/>
              </p:cNvSpPr>
              <p:nvPr/>
            </p:nvSpPr>
            <p:spPr bwMode="auto">
              <a:xfrm>
                <a:off x="3441700" y="34758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3</a:t>
                </a:r>
                <a:r>
                  <a:rPr kumimoji="1" lang="en-US" altLang="zh-TW" baseline="-25000" dirty="0">
                    <a:solidFill>
                      <a:srgbClr val="000000"/>
                    </a:solidFill>
                    <a:latin typeface="Helvetica" panose="020B0604020202020204" pitchFamily="34" charset="0"/>
                  </a:rPr>
                  <a:t>0</a:t>
                </a:r>
                <a:endParaRPr kumimoji="1" lang="en-US" altLang="zh-TW" dirty="0">
                  <a:solidFill>
                    <a:srgbClr val="000000"/>
                  </a:solidFill>
                  <a:latin typeface="Helvetica" panose="020B0604020202020204" pitchFamily="34" charset="0"/>
                </a:endParaRPr>
              </a:p>
            </p:txBody>
          </p:sp>
        </p:grpSp>
        <p:sp>
          <p:nvSpPr>
            <p:cNvPr id="56" name="流程圖: 接點 55"/>
            <p:cNvSpPr/>
            <p:nvPr/>
          </p:nvSpPr>
          <p:spPr>
            <a:xfrm>
              <a:off x="2272208" y="5229200"/>
              <a:ext cx="67544"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srgbClr val="FFFFFF"/>
                </a:solidFill>
                <a:latin typeface="Perpetua"/>
              </a:endParaRPr>
            </a:p>
          </p:txBody>
        </p:sp>
      </p:grpSp>
      <p:grpSp>
        <p:nvGrpSpPr>
          <p:cNvPr id="60" name="群組 59"/>
          <p:cNvGrpSpPr/>
          <p:nvPr/>
        </p:nvGrpSpPr>
        <p:grpSpPr>
          <a:xfrm>
            <a:off x="6384032" y="4725144"/>
            <a:ext cx="288032" cy="1371600"/>
            <a:chOff x="2195736" y="4725144"/>
            <a:chExt cx="288032" cy="1371600"/>
          </a:xfrm>
        </p:grpSpPr>
        <p:grpSp>
          <p:nvGrpSpPr>
            <p:cNvPr id="61" name="群組 60"/>
            <p:cNvGrpSpPr/>
            <p:nvPr/>
          </p:nvGrpSpPr>
          <p:grpSpPr>
            <a:xfrm>
              <a:off x="2195736" y="4725144"/>
              <a:ext cx="288032" cy="1371600"/>
              <a:chOff x="3441700" y="2561456"/>
              <a:chExt cx="381000" cy="1371600"/>
            </a:xfrm>
          </p:grpSpPr>
          <p:sp>
            <p:nvSpPr>
              <p:cNvPr id="63" name="Rectangle 4"/>
              <p:cNvSpPr>
                <a:spLocks noChangeArrowheads="1"/>
              </p:cNvSpPr>
              <p:nvPr/>
            </p:nvSpPr>
            <p:spPr bwMode="auto">
              <a:xfrm>
                <a:off x="3441700" y="25614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4</a:t>
                </a:r>
                <a:r>
                  <a:rPr kumimoji="1" lang="en-US" altLang="zh-TW" baseline="-25000" dirty="0">
                    <a:solidFill>
                      <a:srgbClr val="000000"/>
                    </a:solidFill>
                    <a:latin typeface="Helvetica" panose="020B0604020202020204" pitchFamily="34" charset="0"/>
                  </a:rPr>
                  <a:t>1</a:t>
                </a:r>
              </a:p>
            </p:txBody>
          </p:sp>
          <p:sp>
            <p:nvSpPr>
              <p:cNvPr id="64" name="Rectangle 5"/>
              <p:cNvSpPr>
                <a:spLocks noChangeArrowheads="1"/>
              </p:cNvSpPr>
              <p:nvPr/>
            </p:nvSpPr>
            <p:spPr bwMode="auto">
              <a:xfrm>
                <a:off x="3441700" y="30186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2</a:t>
                </a:r>
                <a:r>
                  <a:rPr kumimoji="1" lang="en-US" altLang="zh-TW" baseline="-25000" dirty="0">
                    <a:solidFill>
                      <a:srgbClr val="000000"/>
                    </a:solidFill>
                    <a:latin typeface="Helvetica" panose="020B0604020202020204" pitchFamily="34" charset="0"/>
                  </a:rPr>
                  <a:t>1</a:t>
                </a:r>
                <a:endParaRPr kumimoji="1" lang="en-US" altLang="zh-TW" dirty="0">
                  <a:solidFill>
                    <a:srgbClr val="000000"/>
                  </a:solidFill>
                  <a:latin typeface="Helvetica" panose="020B0604020202020204" pitchFamily="34" charset="0"/>
                </a:endParaRPr>
              </a:p>
            </p:txBody>
          </p:sp>
          <p:sp>
            <p:nvSpPr>
              <p:cNvPr id="65" name="Rectangle 6"/>
              <p:cNvSpPr>
                <a:spLocks noChangeArrowheads="1"/>
              </p:cNvSpPr>
              <p:nvPr/>
            </p:nvSpPr>
            <p:spPr bwMode="auto">
              <a:xfrm>
                <a:off x="3441700" y="34758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3</a:t>
                </a:r>
                <a:r>
                  <a:rPr kumimoji="1" lang="en-US" altLang="zh-TW" baseline="-25000" dirty="0">
                    <a:solidFill>
                      <a:srgbClr val="FF0000"/>
                    </a:solidFill>
                    <a:latin typeface="Helvetica" panose="020B0604020202020204" pitchFamily="34" charset="0"/>
                  </a:rPr>
                  <a:t>1</a:t>
                </a:r>
                <a:endParaRPr kumimoji="1" lang="en-US" altLang="zh-TW" dirty="0">
                  <a:solidFill>
                    <a:srgbClr val="FF0000"/>
                  </a:solidFill>
                  <a:latin typeface="Helvetica" panose="020B0604020202020204" pitchFamily="34" charset="0"/>
                </a:endParaRPr>
              </a:p>
            </p:txBody>
          </p:sp>
        </p:grpSp>
        <p:sp>
          <p:nvSpPr>
            <p:cNvPr id="62" name="流程圖: 接點 61"/>
            <p:cNvSpPr/>
            <p:nvPr/>
          </p:nvSpPr>
          <p:spPr>
            <a:xfrm>
              <a:off x="2272208" y="5229200"/>
              <a:ext cx="67544"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srgbClr val="FFFFFF"/>
                </a:solidFill>
                <a:latin typeface="Perpetua"/>
              </a:endParaRPr>
            </a:p>
          </p:txBody>
        </p:sp>
      </p:grpSp>
      <p:grpSp>
        <p:nvGrpSpPr>
          <p:cNvPr id="66" name="群組 65"/>
          <p:cNvGrpSpPr/>
          <p:nvPr/>
        </p:nvGrpSpPr>
        <p:grpSpPr>
          <a:xfrm>
            <a:off x="6744072" y="4725144"/>
            <a:ext cx="288032" cy="1371600"/>
            <a:chOff x="2195736" y="4725144"/>
            <a:chExt cx="288032" cy="1371600"/>
          </a:xfrm>
        </p:grpSpPr>
        <p:grpSp>
          <p:nvGrpSpPr>
            <p:cNvPr id="67" name="群組 66"/>
            <p:cNvGrpSpPr/>
            <p:nvPr/>
          </p:nvGrpSpPr>
          <p:grpSpPr>
            <a:xfrm>
              <a:off x="2195736" y="4725144"/>
              <a:ext cx="288032" cy="1371600"/>
              <a:chOff x="3441700" y="2561456"/>
              <a:chExt cx="381000" cy="1371600"/>
            </a:xfrm>
          </p:grpSpPr>
          <p:sp>
            <p:nvSpPr>
              <p:cNvPr id="69" name="Rectangle 4"/>
              <p:cNvSpPr>
                <a:spLocks noChangeArrowheads="1"/>
              </p:cNvSpPr>
              <p:nvPr/>
            </p:nvSpPr>
            <p:spPr bwMode="auto">
              <a:xfrm>
                <a:off x="3441700" y="25614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4</a:t>
                </a:r>
                <a:r>
                  <a:rPr kumimoji="1" lang="en-US" altLang="zh-TW" baseline="-25000" dirty="0">
                    <a:solidFill>
                      <a:srgbClr val="FF0000"/>
                    </a:solidFill>
                    <a:latin typeface="Helvetica" panose="020B0604020202020204" pitchFamily="34" charset="0"/>
                  </a:rPr>
                  <a:t>0</a:t>
                </a:r>
              </a:p>
            </p:txBody>
          </p:sp>
          <p:sp>
            <p:nvSpPr>
              <p:cNvPr id="70" name="Rectangle 5"/>
              <p:cNvSpPr>
                <a:spLocks noChangeArrowheads="1"/>
              </p:cNvSpPr>
              <p:nvPr/>
            </p:nvSpPr>
            <p:spPr bwMode="auto">
              <a:xfrm>
                <a:off x="3441700" y="30186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2</a:t>
                </a:r>
                <a:r>
                  <a:rPr kumimoji="1" lang="en-US" altLang="zh-TW" baseline="-25000" dirty="0">
                    <a:solidFill>
                      <a:srgbClr val="FF0000"/>
                    </a:solidFill>
                    <a:latin typeface="Helvetica" panose="020B0604020202020204" pitchFamily="34" charset="0"/>
                  </a:rPr>
                  <a:t>0</a:t>
                </a:r>
                <a:endParaRPr kumimoji="1" lang="en-US" altLang="zh-TW" dirty="0">
                  <a:solidFill>
                    <a:srgbClr val="FF0000"/>
                  </a:solidFill>
                  <a:latin typeface="Helvetica" panose="020B0604020202020204" pitchFamily="34" charset="0"/>
                </a:endParaRPr>
              </a:p>
            </p:txBody>
          </p:sp>
          <p:sp>
            <p:nvSpPr>
              <p:cNvPr id="71" name="Rectangle 6"/>
              <p:cNvSpPr>
                <a:spLocks noChangeArrowheads="1"/>
              </p:cNvSpPr>
              <p:nvPr/>
            </p:nvSpPr>
            <p:spPr bwMode="auto">
              <a:xfrm>
                <a:off x="3441700" y="3475856"/>
                <a:ext cx="381000" cy="457200"/>
              </a:xfrm>
              <a:prstGeom prst="rect">
                <a:avLst/>
              </a:prstGeom>
              <a:solidFill>
                <a:srgbClr val="03D7E7"/>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0</a:t>
                </a:r>
                <a:r>
                  <a:rPr kumimoji="1" lang="en-US" altLang="zh-TW" baseline="-25000" dirty="0">
                    <a:solidFill>
                      <a:srgbClr val="000000"/>
                    </a:solidFill>
                    <a:latin typeface="Helvetica" panose="020B0604020202020204" pitchFamily="34" charset="0"/>
                  </a:rPr>
                  <a:t>1</a:t>
                </a:r>
                <a:endParaRPr kumimoji="1" lang="en-US" altLang="zh-TW" dirty="0">
                  <a:solidFill>
                    <a:srgbClr val="000000"/>
                  </a:solidFill>
                  <a:latin typeface="Helvetica" panose="020B0604020202020204" pitchFamily="34" charset="0"/>
                </a:endParaRPr>
              </a:p>
            </p:txBody>
          </p:sp>
        </p:grpSp>
        <p:sp>
          <p:nvSpPr>
            <p:cNvPr id="68" name="流程圖: 接點 67"/>
            <p:cNvSpPr/>
            <p:nvPr/>
          </p:nvSpPr>
          <p:spPr>
            <a:xfrm>
              <a:off x="2272208" y="5687537"/>
              <a:ext cx="67544"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srgbClr val="FFFFFF"/>
                </a:solidFill>
                <a:latin typeface="Perpetua"/>
              </a:endParaRPr>
            </a:p>
          </p:txBody>
        </p:sp>
      </p:grpSp>
      <p:grpSp>
        <p:nvGrpSpPr>
          <p:cNvPr id="72" name="群組 71"/>
          <p:cNvGrpSpPr/>
          <p:nvPr/>
        </p:nvGrpSpPr>
        <p:grpSpPr>
          <a:xfrm>
            <a:off x="7104112" y="4725144"/>
            <a:ext cx="288032" cy="1371600"/>
            <a:chOff x="2195736" y="4725144"/>
            <a:chExt cx="288032" cy="1371600"/>
          </a:xfrm>
        </p:grpSpPr>
        <p:grpSp>
          <p:nvGrpSpPr>
            <p:cNvPr id="73" name="群組 72"/>
            <p:cNvGrpSpPr/>
            <p:nvPr/>
          </p:nvGrpSpPr>
          <p:grpSpPr>
            <a:xfrm>
              <a:off x="2195736" y="4725144"/>
              <a:ext cx="288032" cy="1371600"/>
              <a:chOff x="3441700" y="2561456"/>
              <a:chExt cx="381000" cy="1371600"/>
            </a:xfrm>
          </p:grpSpPr>
          <p:sp>
            <p:nvSpPr>
              <p:cNvPr id="75" name="Rectangle 4"/>
              <p:cNvSpPr>
                <a:spLocks noChangeArrowheads="1"/>
              </p:cNvSpPr>
              <p:nvPr/>
            </p:nvSpPr>
            <p:spPr bwMode="auto">
              <a:xfrm>
                <a:off x="3441700" y="2561456"/>
                <a:ext cx="381000" cy="457200"/>
              </a:xfrm>
              <a:prstGeom prst="rect">
                <a:avLst/>
              </a:prstGeom>
              <a:solidFill>
                <a:srgbClr val="03D7E7"/>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3</a:t>
                </a:r>
                <a:r>
                  <a:rPr kumimoji="1" lang="en-US" altLang="zh-TW" baseline="-25000" dirty="0">
                    <a:solidFill>
                      <a:srgbClr val="000000"/>
                    </a:solidFill>
                    <a:latin typeface="Helvetica" panose="020B0604020202020204" pitchFamily="34" charset="0"/>
                  </a:rPr>
                  <a:t>1</a:t>
                </a:r>
              </a:p>
            </p:txBody>
          </p:sp>
          <p:sp>
            <p:nvSpPr>
              <p:cNvPr id="76" name="Rectangle 5"/>
              <p:cNvSpPr>
                <a:spLocks noChangeArrowheads="1"/>
              </p:cNvSpPr>
              <p:nvPr/>
            </p:nvSpPr>
            <p:spPr bwMode="auto">
              <a:xfrm>
                <a:off x="3441700" y="30186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2</a:t>
                </a:r>
                <a:r>
                  <a:rPr kumimoji="1" lang="en-US" altLang="zh-TW" baseline="-25000" dirty="0">
                    <a:solidFill>
                      <a:srgbClr val="000000"/>
                    </a:solidFill>
                    <a:latin typeface="Helvetica" panose="020B0604020202020204" pitchFamily="34" charset="0"/>
                  </a:rPr>
                  <a:t>0</a:t>
                </a:r>
                <a:endParaRPr kumimoji="1" lang="en-US" altLang="zh-TW" dirty="0">
                  <a:solidFill>
                    <a:srgbClr val="000000"/>
                  </a:solidFill>
                  <a:latin typeface="Helvetica" panose="020B0604020202020204" pitchFamily="34" charset="0"/>
                </a:endParaRPr>
              </a:p>
            </p:txBody>
          </p:sp>
          <p:sp>
            <p:nvSpPr>
              <p:cNvPr id="77" name="Rectangle 6"/>
              <p:cNvSpPr>
                <a:spLocks noChangeArrowheads="1"/>
              </p:cNvSpPr>
              <p:nvPr/>
            </p:nvSpPr>
            <p:spPr bwMode="auto">
              <a:xfrm>
                <a:off x="3441700" y="34758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0</a:t>
                </a:r>
                <a:r>
                  <a:rPr kumimoji="1" lang="en-US" altLang="zh-TW" baseline="-25000" dirty="0">
                    <a:solidFill>
                      <a:srgbClr val="000000"/>
                    </a:solidFill>
                    <a:latin typeface="Helvetica" panose="020B0604020202020204" pitchFamily="34" charset="0"/>
                  </a:rPr>
                  <a:t>1</a:t>
                </a:r>
                <a:endParaRPr kumimoji="1" lang="en-US" altLang="zh-TW" dirty="0">
                  <a:solidFill>
                    <a:srgbClr val="000000"/>
                  </a:solidFill>
                  <a:latin typeface="Helvetica" panose="020B0604020202020204" pitchFamily="34" charset="0"/>
                </a:endParaRPr>
              </a:p>
            </p:txBody>
          </p:sp>
        </p:grpSp>
        <p:sp>
          <p:nvSpPr>
            <p:cNvPr id="74" name="流程圖: 接點 73"/>
            <p:cNvSpPr/>
            <p:nvPr/>
          </p:nvSpPr>
          <p:spPr>
            <a:xfrm>
              <a:off x="2272208" y="4725144"/>
              <a:ext cx="67544"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srgbClr val="FFFFFF"/>
                </a:solidFill>
                <a:latin typeface="Perpetua"/>
              </a:endParaRPr>
            </a:p>
          </p:txBody>
        </p:sp>
      </p:grpSp>
      <p:grpSp>
        <p:nvGrpSpPr>
          <p:cNvPr id="78" name="群組 77"/>
          <p:cNvGrpSpPr/>
          <p:nvPr/>
        </p:nvGrpSpPr>
        <p:grpSpPr>
          <a:xfrm>
            <a:off x="7536160" y="4725144"/>
            <a:ext cx="288032" cy="1371600"/>
            <a:chOff x="2195736" y="4725144"/>
            <a:chExt cx="288032" cy="1371600"/>
          </a:xfrm>
        </p:grpSpPr>
        <p:grpSp>
          <p:nvGrpSpPr>
            <p:cNvPr id="79" name="群組 78"/>
            <p:cNvGrpSpPr/>
            <p:nvPr/>
          </p:nvGrpSpPr>
          <p:grpSpPr>
            <a:xfrm>
              <a:off x="2195736" y="4725144"/>
              <a:ext cx="288032" cy="1371600"/>
              <a:chOff x="3441700" y="2561456"/>
              <a:chExt cx="381000" cy="1371600"/>
            </a:xfrm>
          </p:grpSpPr>
          <p:sp>
            <p:nvSpPr>
              <p:cNvPr id="81" name="Rectangle 4"/>
              <p:cNvSpPr>
                <a:spLocks noChangeArrowheads="1"/>
              </p:cNvSpPr>
              <p:nvPr/>
            </p:nvSpPr>
            <p:spPr bwMode="auto">
              <a:xfrm>
                <a:off x="3441700" y="2561456"/>
                <a:ext cx="381000" cy="457200"/>
              </a:xfrm>
              <a:prstGeom prst="rect">
                <a:avLst/>
              </a:prstGeom>
              <a:solidFill>
                <a:schemeClr val="bg2"/>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3</a:t>
                </a:r>
                <a:r>
                  <a:rPr kumimoji="1" lang="en-US" altLang="zh-TW" baseline="-25000" dirty="0">
                    <a:solidFill>
                      <a:srgbClr val="000000"/>
                    </a:solidFill>
                    <a:latin typeface="Helvetica" panose="020B0604020202020204" pitchFamily="34" charset="0"/>
                  </a:rPr>
                  <a:t>1</a:t>
                </a:r>
              </a:p>
            </p:txBody>
          </p:sp>
          <p:sp>
            <p:nvSpPr>
              <p:cNvPr id="82" name="Rectangle 5"/>
              <p:cNvSpPr>
                <a:spLocks noChangeArrowheads="1"/>
              </p:cNvSpPr>
              <p:nvPr/>
            </p:nvSpPr>
            <p:spPr bwMode="auto">
              <a:xfrm>
                <a:off x="3441700" y="30186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2</a:t>
                </a:r>
                <a:r>
                  <a:rPr kumimoji="1" lang="en-US" altLang="zh-TW" baseline="-25000" dirty="0">
                    <a:solidFill>
                      <a:srgbClr val="FF0000"/>
                    </a:solidFill>
                    <a:latin typeface="Helvetica" panose="020B0604020202020204" pitchFamily="34" charset="0"/>
                  </a:rPr>
                  <a:t>1</a:t>
                </a:r>
                <a:endParaRPr kumimoji="1" lang="en-US" altLang="zh-TW" dirty="0">
                  <a:solidFill>
                    <a:srgbClr val="FF0000"/>
                  </a:solidFill>
                  <a:latin typeface="Helvetica" panose="020B0604020202020204" pitchFamily="34" charset="0"/>
                </a:endParaRPr>
              </a:p>
            </p:txBody>
          </p:sp>
          <p:sp>
            <p:nvSpPr>
              <p:cNvPr id="83" name="Rectangle 6"/>
              <p:cNvSpPr>
                <a:spLocks noChangeArrowheads="1"/>
              </p:cNvSpPr>
              <p:nvPr/>
            </p:nvSpPr>
            <p:spPr bwMode="auto">
              <a:xfrm>
                <a:off x="3441700" y="34758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0</a:t>
                </a:r>
                <a:r>
                  <a:rPr kumimoji="1" lang="en-US" altLang="zh-TW" baseline="-25000" dirty="0">
                    <a:solidFill>
                      <a:srgbClr val="000000"/>
                    </a:solidFill>
                    <a:latin typeface="Helvetica" panose="020B0604020202020204" pitchFamily="34" charset="0"/>
                  </a:rPr>
                  <a:t>1</a:t>
                </a:r>
                <a:endParaRPr kumimoji="1" lang="en-US" altLang="zh-TW" dirty="0">
                  <a:solidFill>
                    <a:srgbClr val="000000"/>
                  </a:solidFill>
                  <a:latin typeface="Helvetica" panose="020B0604020202020204" pitchFamily="34" charset="0"/>
                </a:endParaRPr>
              </a:p>
            </p:txBody>
          </p:sp>
        </p:grpSp>
        <p:sp>
          <p:nvSpPr>
            <p:cNvPr id="80" name="流程圖: 接點 79"/>
            <p:cNvSpPr/>
            <p:nvPr/>
          </p:nvSpPr>
          <p:spPr>
            <a:xfrm>
              <a:off x="2272208" y="4725144"/>
              <a:ext cx="67544"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srgbClr val="FFFFFF"/>
                </a:solidFill>
                <a:latin typeface="Perpetua"/>
              </a:endParaRPr>
            </a:p>
          </p:txBody>
        </p:sp>
      </p:grpSp>
      <p:grpSp>
        <p:nvGrpSpPr>
          <p:cNvPr id="84" name="群組 83"/>
          <p:cNvGrpSpPr/>
          <p:nvPr/>
        </p:nvGrpSpPr>
        <p:grpSpPr>
          <a:xfrm>
            <a:off x="7896200" y="4725144"/>
            <a:ext cx="288032" cy="1371600"/>
            <a:chOff x="2195736" y="4725144"/>
            <a:chExt cx="288032" cy="1371600"/>
          </a:xfrm>
        </p:grpSpPr>
        <p:grpSp>
          <p:nvGrpSpPr>
            <p:cNvPr id="85" name="群組 84"/>
            <p:cNvGrpSpPr/>
            <p:nvPr/>
          </p:nvGrpSpPr>
          <p:grpSpPr>
            <a:xfrm>
              <a:off x="2195736" y="4725144"/>
              <a:ext cx="288032" cy="1371600"/>
              <a:chOff x="3441700" y="2561456"/>
              <a:chExt cx="381000" cy="1371600"/>
            </a:xfrm>
          </p:grpSpPr>
          <p:sp>
            <p:nvSpPr>
              <p:cNvPr id="87" name="Rectangle 4"/>
              <p:cNvSpPr>
                <a:spLocks noChangeArrowheads="1"/>
              </p:cNvSpPr>
              <p:nvPr/>
            </p:nvSpPr>
            <p:spPr bwMode="auto">
              <a:xfrm>
                <a:off x="3441700" y="25614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3</a:t>
                </a:r>
                <a:r>
                  <a:rPr kumimoji="1" lang="en-US" altLang="zh-TW" baseline="-25000" dirty="0">
                    <a:solidFill>
                      <a:srgbClr val="FF0000"/>
                    </a:solidFill>
                    <a:latin typeface="Helvetica" panose="020B0604020202020204" pitchFamily="34" charset="0"/>
                  </a:rPr>
                  <a:t>0</a:t>
                </a:r>
              </a:p>
            </p:txBody>
          </p:sp>
          <p:sp>
            <p:nvSpPr>
              <p:cNvPr id="88" name="Rectangle 5"/>
              <p:cNvSpPr>
                <a:spLocks noChangeArrowheads="1"/>
              </p:cNvSpPr>
              <p:nvPr/>
            </p:nvSpPr>
            <p:spPr bwMode="auto">
              <a:xfrm>
                <a:off x="3441700" y="3018656"/>
                <a:ext cx="381000" cy="457200"/>
              </a:xfrm>
              <a:prstGeom prst="rect">
                <a:avLst/>
              </a:prstGeom>
              <a:solidFill>
                <a:srgbClr val="03D7E7"/>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1</a:t>
                </a:r>
                <a:r>
                  <a:rPr kumimoji="1" lang="en-US" altLang="zh-TW" baseline="-25000" dirty="0">
                    <a:solidFill>
                      <a:srgbClr val="000000"/>
                    </a:solidFill>
                    <a:latin typeface="Helvetica" panose="020B0604020202020204" pitchFamily="34" charset="0"/>
                  </a:rPr>
                  <a:t>1</a:t>
                </a:r>
                <a:endParaRPr kumimoji="1" lang="en-US" altLang="zh-TW" dirty="0">
                  <a:solidFill>
                    <a:srgbClr val="000000"/>
                  </a:solidFill>
                  <a:latin typeface="Helvetica" panose="020B0604020202020204" pitchFamily="34" charset="0"/>
                </a:endParaRPr>
              </a:p>
            </p:txBody>
          </p:sp>
          <p:sp>
            <p:nvSpPr>
              <p:cNvPr id="89" name="Rectangle 6"/>
              <p:cNvSpPr>
                <a:spLocks noChangeArrowheads="1"/>
              </p:cNvSpPr>
              <p:nvPr/>
            </p:nvSpPr>
            <p:spPr bwMode="auto">
              <a:xfrm>
                <a:off x="3441700" y="34758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0</a:t>
                </a:r>
                <a:r>
                  <a:rPr kumimoji="1" lang="en-US" altLang="zh-TW" baseline="-25000" dirty="0">
                    <a:solidFill>
                      <a:srgbClr val="FF0000"/>
                    </a:solidFill>
                    <a:latin typeface="Helvetica" panose="020B0604020202020204" pitchFamily="34" charset="0"/>
                  </a:rPr>
                  <a:t>0</a:t>
                </a:r>
                <a:endParaRPr kumimoji="1" lang="en-US" altLang="zh-TW" dirty="0">
                  <a:solidFill>
                    <a:srgbClr val="FF0000"/>
                  </a:solidFill>
                  <a:latin typeface="Helvetica" panose="020B0604020202020204" pitchFamily="34" charset="0"/>
                </a:endParaRPr>
              </a:p>
            </p:txBody>
          </p:sp>
        </p:grpSp>
        <p:sp>
          <p:nvSpPr>
            <p:cNvPr id="86" name="流程圖: 接點 85"/>
            <p:cNvSpPr/>
            <p:nvPr/>
          </p:nvSpPr>
          <p:spPr>
            <a:xfrm>
              <a:off x="2272208" y="5229200"/>
              <a:ext cx="67544"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srgbClr val="FFFFFF"/>
                </a:solidFill>
                <a:latin typeface="Perpetua"/>
              </a:endParaRPr>
            </a:p>
          </p:txBody>
        </p:sp>
      </p:grpSp>
      <p:grpSp>
        <p:nvGrpSpPr>
          <p:cNvPr id="90" name="群組 89"/>
          <p:cNvGrpSpPr/>
          <p:nvPr/>
        </p:nvGrpSpPr>
        <p:grpSpPr>
          <a:xfrm>
            <a:off x="8256240" y="4725144"/>
            <a:ext cx="288032" cy="1371600"/>
            <a:chOff x="2195736" y="4725144"/>
            <a:chExt cx="288032" cy="1371600"/>
          </a:xfrm>
        </p:grpSpPr>
        <p:grpSp>
          <p:nvGrpSpPr>
            <p:cNvPr id="91" name="群組 90"/>
            <p:cNvGrpSpPr/>
            <p:nvPr/>
          </p:nvGrpSpPr>
          <p:grpSpPr>
            <a:xfrm>
              <a:off x="2195736" y="4725144"/>
              <a:ext cx="288032" cy="1371600"/>
              <a:chOff x="3441700" y="2561456"/>
              <a:chExt cx="381000" cy="1371600"/>
            </a:xfrm>
          </p:grpSpPr>
          <p:sp>
            <p:nvSpPr>
              <p:cNvPr id="93" name="Rectangle 4"/>
              <p:cNvSpPr>
                <a:spLocks noChangeArrowheads="1"/>
              </p:cNvSpPr>
              <p:nvPr/>
            </p:nvSpPr>
            <p:spPr bwMode="auto">
              <a:xfrm>
                <a:off x="3441700" y="25614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3</a:t>
                </a:r>
                <a:r>
                  <a:rPr kumimoji="1" lang="en-US" altLang="zh-TW" baseline="-25000" dirty="0">
                    <a:solidFill>
                      <a:srgbClr val="000000"/>
                    </a:solidFill>
                    <a:latin typeface="Helvetica" panose="020B0604020202020204" pitchFamily="34" charset="0"/>
                  </a:rPr>
                  <a:t>0</a:t>
                </a:r>
              </a:p>
            </p:txBody>
          </p:sp>
          <p:sp>
            <p:nvSpPr>
              <p:cNvPr id="94" name="Rectangle 5"/>
              <p:cNvSpPr>
                <a:spLocks noChangeArrowheads="1"/>
              </p:cNvSpPr>
              <p:nvPr/>
            </p:nvSpPr>
            <p:spPr bwMode="auto">
              <a:xfrm>
                <a:off x="3441700" y="30186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1</a:t>
                </a:r>
                <a:r>
                  <a:rPr kumimoji="1" lang="en-US" altLang="zh-TW" baseline="-25000" dirty="0">
                    <a:solidFill>
                      <a:srgbClr val="000000"/>
                    </a:solidFill>
                    <a:latin typeface="Helvetica" panose="020B0604020202020204" pitchFamily="34" charset="0"/>
                  </a:rPr>
                  <a:t>1</a:t>
                </a:r>
                <a:endParaRPr kumimoji="1" lang="en-US" altLang="zh-TW" dirty="0">
                  <a:solidFill>
                    <a:srgbClr val="000000"/>
                  </a:solidFill>
                  <a:latin typeface="Helvetica" panose="020B0604020202020204" pitchFamily="34" charset="0"/>
                </a:endParaRPr>
              </a:p>
            </p:txBody>
          </p:sp>
          <p:sp>
            <p:nvSpPr>
              <p:cNvPr id="95" name="Rectangle 6"/>
              <p:cNvSpPr>
                <a:spLocks noChangeArrowheads="1"/>
              </p:cNvSpPr>
              <p:nvPr/>
            </p:nvSpPr>
            <p:spPr bwMode="auto">
              <a:xfrm>
                <a:off x="3441700" y="3475856"/>
                <a:ext cx="381000" cy="457200"/>
              </a:xfrm>
              <a:prstGeom prst="rect">
                <a:avLst/>
              </a:prstGeom>
              <a:solidFill>
                <a:srgbClr val="03D7E7"/>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2</a:t>
                </a:r>
                <a:r>
                  <a:rPr kumimoji="1" lang="en-US" altLang="zh-TW" baseline="-25000" dirty="0">
                    <a:solidFill>
                      <a:srgbClr val="000000"/>
                    </a:solidFill>
                    <a:latin typeface="Helvetica" panose="020B0604020202020204" pitchFamily="34" charset="0"/>
                  </a:rPr>
                  <a:t>1</a:t>
                </a:r>
                <a:endParaRPr kumimoji="1" lang="en-US" altLang="zh-TW" dirty="0">
                  <a:solidFill>
                    <a:srgbClr val="000000"/>
                  </a:solidFill>
                  <a:latin typeface="Helvetica" panose="020B0604020202020204" pitchFamily="34" charset="0"/>
                </a:endParaRPr>
              </a:p>
            </p:txBody>
          </p:sp>
        </p:grpSp>
        <p:sp>
          <p:nvSpPr>
            <p:cNvPr id="92" name="流程圖: 接點 91"/>
            <p:cNvSpPr/>
            <p:nvPr/>
          </p:nvSpPr>
          <p:spPr>
            <a:xfrm>
              <a:off x="2272208" y="5687537"/>
              <a:ext cx="67544"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srgbClr val="FFFFFF"/>
                </a:solidFill>
                <a:latin typeface="Perpetua"/>
              </a:endParaRPr>
            </a:p>
          </p:txBody>
        </p:sp>
      </p:grpSp>
      <p:grpSp>
        <p:nvGrpSpPr>
          <p:cNvPr id="96" name="群組 95"/>
          <p:cNvGrpSpPr/>
          <p:nvPr/>
        </p:nvGrpSpPr>
        <p:grpSpPr>
          <a:xfrm>
            <a:off x="8688288" y="4725144"/>
            <a:ext cx="288032" cy="1371600"/>
            <a:chOff x="2195736" y="4725144"/>
            <a:chExt cx="288032" cy="1371600"/>
          </a:xfrm>
        </p:grpSpPr>
        <p:grpSp>
          <p:nvGrpSpPr>
            <p:cNvPr id="97" name="群組 96"/>
            <p:cNvGrpSpPr/>
            <p:nvPr/>
          </p:nvGrpSpPr>
          <p:grpSpPr>
            <a:xfrm>
              <a:off x="2195736" y="4725144"/>
              <a:ext cx="288032" cy="1371600"/>
              <a:chOff x="3441700" y="2561456"/>
              <a:chExt cx="381000" cy="1371600"/>
            </a:xfrm>
          </p:grpSpPr>
          <p:sp>
            <p:nvSpPr>
              <p:cNvPr id="99" name="Rectangle 4"/>
              <p:cNvSpPr>
                <a:spLocks noChangeArrowheads="1"/>
              </p:cNvSpPr>
              <p:nvPr/>
            </p:nvSpPr>
            <p:spPr bwMode="auto">
              <a:xfrm>
                <a:off x="3441700" y="2561456"/>
                <a:ext cx="381000" cy="457200"/>
              </a:xfrm>
              <a:prstGeom prst="rect">
                <a:avLst/>
              </a:prstGeom>
              <a:solidFill>
                <a:srgbClr val="03D7E7"/>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0</a:t>
                </a:r>
                <a:r>
                  <a:rPr kumimoji="1" lang="en-US" altLang="zh-TW" baseline="-25000" dirty="0">
                    <a:solidFill>
                      <a:srgbClr val="000000"/>
                    </a:solidFill>
                    <a:latin typeface="Helvetica" panose="020B0604020202020204" pitchFamily="34" charset="0"/>
                  </a:rPr>
                  <a:t>1</a:t>
                </a:r>
              </a:p>
            </p:txBody>
          </p:sp>
          <p:sp>
            <p:nvSpPr>
              <p:cNvPr id="100" name="Rectangle 5"/>
              <p:cNvSpPr>
                <a:spLocks noChangeArrowheads="1"/>
              </p:cNvSpPr>
              <p:nvPr/>
            </p:nvSpPr>
            <p:spPr bwMode="auto">
              <a:xfrm>
                <a:off x="3441700" y="30186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1</a:t>
                </a:r>
                <a:r>
                  <a:rPr kumimoji="1" lang="en-US" altLang="zh-TW" baseline="-25000" dirty="0">
                    <a:solidFill>
                      <a:srgbClr val="000000"/>
                    </a:solidFill>
                    <a:latin typeface="Helvetica" panose="020B0604020202020204" pitchFamily="34" charset="0"/>
                  </a:rPr>
                  <a:t>1</a:t>
                </a:r>
                <a:endParaRPr kumimoji="1" lang="en-US" altLang="zh-TW" dirty="0">
                  <a:solidFill>
                    <a:srgbClr val="000000"/>
                  </a:solidFill>
                  <a:latin typeface="Helvetica" panose="020B0604020202020204" pitchFamily="34" charset="0"/>
                </a:endParaRPr>
              </a:p>
            </p:txBody>
          </p:sp>
          <p:sp>
            <p:nvSpPr>
              <p:cNvPr id="101" name="Rectangle 6"/>
              <p:cNvSpPr>
                <a:spLocks noChangeArrowheads="1"/>
              </p:cNvSpPr>
              <p:nvPr/>
            </p:nvSpPr>
            <p:spPr bwMode="auto">
              <a:xfrm>
                <a:off x="3441700" y="34758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2</a:t>
                </a:r>
                <a:r>
                  <a:rPr kumimoji="1" lang="en-US" altLang="zh-TW" baseline="-25000" dirty="0">
                    <a:solidFill>
                      <a:srgbClr val="000000"/>
                    </a:solidFill>
                    <a:latin typeface="Helvetica" panose="020B0604020202020204" pitchFamily="34" charset="0"/>
                  </a:rPr>
                  <a:t>1</a:t>
                </a:r>
                <a:endParaRPr kumimoji="1" lang="en-US" altLang="zh-TW" dirty="0">
                  <a:solidFill>
                    <a:srgbClr val="000000"/>
                  </a:solidFill>
                  <a:latin typeface="Helvetica" panose="020B0604020202020204" pitchFamily="34" charset="0"/>
                </a:endParaRPr>
              </a:p>
            </p:txBody>
          </p:sp>
        </p:grpSp>
        <p:sp>
          <p:nvSpPr>
            <p:cNvPr id="98" name="流程圖: 接點 97"/>
            <p:cNvSpPr/>
            <p:nvPr/>
          </p:nvSpPr>
          <p:spPr>
            <a:xfrm>
              <a:off x="2272208" y="4725144"/>
              <a:ext cx="67544"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srgbClr val="FFFFFF"/>
                </a:solidFill>
                <a:latin typeface="Perpetua"/>
              </a:endParaRPr>
            </a:p>
          </p:txBody>
        </p:sp>
      </p:grpSp>
      <p:grpSp>
        <p:nvGrpSpPr>
          <p:cNvPr id="102" name="群組 101"/>
          <p:cNvGrpSpPr/>
          <p:nvPr/>
        </p:nvGrpSpPr>
        <p:grpSpPr>
          <a:xfrm>
            <a:off x="9048328" y="4725144"/>
            <a:ext cx="288032" cy="1371600"/>
            <a:chOff x="2195736" y="4725144"/>
            <a:chExt cx="288032" cy="1371600"/>
          </a:xfrm>
        </p:grpSpPr>
        <p:grpSp>
          <p:nvGrpSpPr>
            <p:cNvPr id="103" name="群組 102"/>
            <p:cNvGrpSpPr/>
            <p:nvPr/>
          </p:nvGrpSpPr>
          <p:grpSpPr>
            <a:xfrm>
              <a:off x="2195736" y="4725144"/>
              <a:ext cx="288032" cy="1371600"/>
              <a:chOff x="3441700" y="2561456"/>
              <a:chExt cx="381000" cy="1371600"/>
            </a:xfrm>
          </p:grpSpPr>
          <p:sp>
            <p:nvSpPr>
              <p:cNvPr id="105" name="Rectangle 4"/>
              <p:cNvSpPr>
                <a:spLocks noChangeArrowheads="1"/>
              </p:cNvSpPr>
              <p:nvPr/>
            </p:nvSpPr>
            <p:spPr bwMode="auto">
              <a:xfrm>
                <a:off x="3441700" y="25614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0</a:t>
                </a:r>
                <a:r>
                  <a:rPr kumimoji="1" lang="en-US" altLang="zh-TW" baseline="-25000" dirty="0">
                    <a:solidFill>
                      <a:srgbClr val="000000"/>
                    </a:solidFill>
                    <a:latin typeface="Helvetica" panose="020B0604020202020204" pitchFamily="34" charset="0"/>
                  </a:rPr>
                  <a:t>1</a:t>
                </a:r>
              </a:p>
            </p:txBody>
          </p:sp>
          <p:sp>
            <p:nvSpPr>
              <p:cNvPr id="106" name="Rectangle 5"/>
              <p:cNvSpPr>
                <a:spLocks noChangeArrowheads="1"/>
              </p:cNvSpPr>
              <p:nvPr/>
            </p:nvSpPr>
            <p:spPr bwMode="auto">
              <a:xfrm>
                <a:off x="3441700" y="30186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1</a:t>
                </a:r>
                <a:r>
                  <a:rPr kumimoji="1" lang="en-US" altLang="zh-TW" baseline="-25000" dirty="0">
                    <a:solidFill>
                      <a:srgbClr val="000000"/>
                    </a:solidFill>
                    <a:latin typeface="Helvetica" panose="020B0604020202020204" pitchFamily="34" charset="0"/>
                  </a:rPr>
                  <a:t>1</a:t>
                </a:r>
                <a:endParaRPr kumimoji="1" lang="en-US" altLang="zh-TW" dirty="0">
                  <a:solidFill>
                    <a:srgbClr val="000000"/>
                  </a:solidFill>
                  <a:latin typeface="Helvetica" panose="020B0604020202020204" pitchFamily="34" charset="0"/>
                </a:endParaRPr>
              </a:p>
            </p:txBody>
          </p:sp>
          <p:sp>
            <p:nvSpPr>
              <p:cNvPr id="107" name="Rectangle 6"/>
              <p:cNvSpPr>
                <a:spLocks noChangeArrowheads="1"/>
              </p:cNvSpPr>
              <p:nvPr/>
            </p:nvSpPr>
            <p:spPr bwMode="auto">
              <a:xfrm>
                <a:off x="3441700" y="34758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2</a:t>
                </a:r>
                <a:r>
                  <a:rPr kumimoji="1" lang="en-US" altLang="zh-TW" baseline="-25000" dirty="0">
                    <a:solidFill>
                      <a:srgbClr val="000000"/>
                    </a:solidFill>
                    <a:latin typeface="Helvetica" panose="020B0604020202020204" pitchFamily="34" charset="0"/>
                  </a:rPr>
                  <a:t>1</a:t>
                </a:r>
                <a:endParaRPr kumimoji="1" lang="en-US" altLang="zh-TW" dirty="0">
                  <a:solidFill>
                    <a:srgbClr val="000000"/>
                  </a:solidFill>
                  <a:latin typeface="Helvetica" panose="020B0604020202020204" pitchFamily="34" charset="0"/>
                </a:endParaRPr>
              </a:p>
            </p:txBody>
          </p:sp>
        </p:grpSp>
        <p:sp>
          <p:nvSpPr>
            <p:cNvPr id="104" name="流程圖: 接點 103"/>
            <p:cNvSpPr/>
            <p:nvPr/>
          </p:nvSpPr>
          <p:spPr>
            <a:xfrm>
              <a:off x="2272208" y="4725144"/>
              <a:ext cx="67544"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srgbClr val="FFFFFF"/>
                </a:solidFill>
                <a:latin typeface="Perpetua"/>
              </a:endParaRPr>
            </a:p>
          </p:txBody>
        </p:sp>
      </p:grpSp>
      <p:grpSp>
        <p:nvGrpSpPr>
          <p:cNvPr id="108" name="群組 107"/>
          <p:cNvGrpSpPr/>
          <p:nvPr/>
        </p:nvGrpSpPr>
        <p:grpSpPr>
          <a:xfrm>
            <a:off x="9408368" y="4725144"/>
            <a:ext cx="288032" cy="1371600"/>
            <a:chOff x="2195736" y="4725144"/>
            <a:chExt cx="288032" cy="1371600"/>
          </a:xfrm>
        </p:grpSpPr>
        <p:grpSp>
          <p:nvGrpSpPr>
            <p:cNvPr id="109" name="群組 108"/>
            <p:cNvGrpSpPr/>
            <p:nvPr/>
          </p:nvGrpSpPr>
          <p:grpSpPr>
            <a:xfrm>
              <a:off x="2195736" y="4725144"/>
              <a:ext cx="288032" cy="1371600"/>
              <a:chOff x="3441700" y="2561456"/>
              <a:chExt cx="381000" cy="1371600"/>
            </a:xfrm>
          </p:grpSpPr>
          <p:sp>
            <p:nvSpPr>
              <p:cNvPr id="111" name="Rectangle 4"/>
              <p:cNvSpPr>
                <a:spLocks noChangeArrowheads="1"/>
              </p:cNvSpPr>
              <p:nvPr/>
            </p:nvSpPr>
            <p:spPr bwMode="auto">
              <a:xfrm>
                <a:off x="3441700" y="25614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0</a:t>
                </a:r>
                <a:r>
                  <a:rPr kumimoji="1" lang="en-US" altLang="zh-TW" baseline="-25000" dirty="0">
                    <a:solidFill>
                      <a:srgbClr val="FF0000"/>
                    </a:solidFill>
                    <a:latin typeface="Helvetica" panose="020B0604020202020204" pitchFamily="34" charset="0"/>
                  </a:rPr>
                  <a:t>0</a:t>
                </a:r>
              </a:p>
            </p:txBody>
          </p:sp>
          <p:sp>
            <p:nvSpPr>
              <p:cNvPr id="112" name="Rectangle 5"/>
              <p:cNvSpPr>
                <a:spLocks noChangeArrowheads="1"/>
              </p:cNvSpPr>
              <p:nvPr/>
            </p:nvSpPr>
            <p:spPr bwMode="auto">
              <a:xfrm>
                <a:off x="3441700" y="3018656"/>
                <a:ext cx="381000" cy="457200"/>
              </a:xfrm>
              <a:prstGeom prst="rect">
                <a:avLst/>
              </a:prstGeom>
              <a:solidFill>
                <a:srgbClr val="03D7E7"/>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7</a:t>
                </a:r>
                <a:r>
                  <a:rPr kumimoji="1" lang="en-US" altLang="zh-TW" baseline="-25000" dirty="0">
                    <a:solidFill>
                      <a:srgbClr val="000000"/>
                    </a:solidFill>
                    <a:latin typeface="Helvetica" panose="020B0604020202020204" pitchFamily="34" charset="0"/>
                  </a:rPr>
                  <a:t>1</a:t>
                </a:r>
                <a:endParaRPr kumimoji="1" lang="en-US" altLang="zh-TW" dirty="0">
                  <a:solidFill>
                    <a:srgbClr val="000000"/>
                  </a:solidFill>
                  <a:latin typeface="Helvetica" panose="020B0604020202020204" pitchFamily="34" charset="0"/>
                </a:endParaRPr>
              </a:p>
            </p:txBody>
          </p:sp>
          <p:sp>
            <p:nvSpPr>
              <p:cNvPr id="113" name="Rectangle 6"/>
              <p:cNvSpPr>
                <a:spLocks noChangeArrowheads="1"/>
              </p:cNvSpPr>
              <p:nvPr/>
            </p:nvSpPr>
            <p:spPr bwMode="auto">
              <a:xfrm>
                <a:off x="3441700" y="34758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2</a:t>
                </a:r>
                <a:r>
                  <a:rPr kumimoji="1" lang="en-US" altLang="zh-TW" baseline="-25000" dirty="0">
                    <a:solidFill>
                      <a:srgbClr val="FF0000"/>
                    </a:solidFill>
                    <a:latin typeface="Helvetica" panose="020B0604020202020204" pitchFamily="34" charset="0"/>
                  </a:rPr>
                  <a:t>0</a:t>
                </a:r>
                <a:endParaRPr kumimoji="1" lang="en-US" altLang="zh-TW" dirty="0">
                  <a:solidFill>
                    <a:srgbClr val="FF0000"/>
                  </a:solidFill>
                  <a:latin typeface="Helvetica" panose="020B0604020202020204" pitchFamily="34" charset="0"/>
                </a:endParaRPr>
              </a:p>
            </p:txBody>
          </p:sp>
        </p:grpSp>
        <p:sp>
          <p:nvSpPr>
            <p:cNvPr id="110" name="流程圖: 接點 109"/>
            <p:cNvSpPr/>
            <p:nvPr/>
          </p:nvSpPr>
          <p:spPr>
            <a:xfrm>
              <a:off x="2272208" y="5229200"/>
              <a:ext cx="67544"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srgbClr val="FFFFFF"/>
                </a:solidFill>
                <a:latin typeface="Perpetua"/>
              </a:endParaRPr>
            </a:p>
          </p:txBody>
        </p:sp>
      </p:grpSp>
      <p:grpSp>
        <p:nvGrpSpPr>
          <p:cNvPr id="114" name="群組 113"/>
          <p:cNvGrpSpPr/>
          <p:nvPr/>
        </p:nvGrpSpPr>
        <p:grpSpPr>
          <a:xfrm>
            <a:off x="9768408" y="4725144"/>
            <a:ext cx="288032" cy="1371600"/>
            <a:chOff x="2195736" y="4725144"/>
            <a:chExt cx="288032" cy="1371600"/>
          </a:xfrm>
        </p:grpSpPr>
        <p:grpSp>
          <p:nvGrpSpPr>
            <p:cNvPr id="115" name="群組 114"/>
            <p:cNvGrpSpPr/>
            <p:nvPr/>
          </p:nvGrpSpPr>
          <p:grpSpPr>
            <a:xfrm>
              <a:off x="2195736" y="4725144"/>
              <a:ext cx="288032" cy="1371600"/>
              <a:chOff x="3441700" y="2561456"/>
              <a:chExt cx="381000" cy="1371600"/>
            </a:xfrm>
          </p:grpSpPr>
          <p:sp>
            <p:nvSpPr>
              <p:cNvPr id="117" name="Rectangle 4"/>
              <p:cNvSpPr>
                <a:spLocks noChangeArrowheads="1"/>
              </p:cNvSpPr>
              <p:nvPr/>
            </p:nvSpPr>
            <p:spPr bwMode="auto">
              <a:xfrm>
                <a:off x="3441700" y="25614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0</a:t>
                </a:r>
                <a:r>
                  <a:rPr kumimoji="1" lang="en-US" altLang="zh-TW" baseline="-25000" dirty="0">
                    <a:solidFill>
                      <a:srgbClr val="FF0000"/>
                    </a:solidFill>
                    <a:latin typeface="Helvetica" panose="020B0604020202020204" pitchFamily="34" charset="0"/>
                  </a:rPr>
                  <a:t>1</a:t>
                </a:r>
              </a:p>
            </p:txBody>
          </p:sp>
          <p:sp>
            <p:nvSpPr>
              <p:cNvPr id="118" name="Rectangle 5"/>
              <p:cNvSpPr>
                <a:spLocks noChangeArrowheads="1"/>
              </p:cNvSpPr>
              <p:nvPr/>
            </p:nvSpPr>
            <p:spPr bwMode="auto">
              <a:xfrm>
                <a:off x="3441700" y="30186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7</a:t>
                </a:r>
                <a:r>
                  <a:rPr kumimoji="1" lang="en-US" altLang="zh-TW" baseline="-25000" dirty="0">
                    <a:solidFill>
                      <a:srgbClr val="000000"/>
                    </a:solidFill>
                    <a:latin typeface="Helvetica" panose="020B0604020202020204" pitchFamily="34" charset="0"/>
                  </a:rPr>
                  <a:t>1</a:t>
                </a:r>
                <a:endParaRPr kumimoji="1" lang="en-US" altLang="zh-TW" dirty="0">
                  <a:solidFill>
                    <a:srgbClr val="000000"/>
                  </a:solidFill>
                  <a:latin typeface="Helvetica" panose="020B0604020202020204" pitchFamily="34" charset="0"/>
                </a:endParaRPr>
              </a:p>
            </p:txBody>
          </p:sp>
          <p:sp>
            <p:nvSpPr>
              <p:cNvPr id="119" name="Rectangle 6"/>
              <p:cNvSpPr>
                <a:spLocks noChangeArrowheads="1"/>
              </p:cNvSpPr>
              <p:nvPr/>
            </p:nvSpPr>
            <p:spPr bwMode="auto">
              <a:xfrm>
                <a:off x="3441700" y="34758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2</a:t>
                </a:r>
                <a:r>
                  <a:rPr kumimoji="1" lang="en-US" altLang="zh-TW" baseline="-25000" dirty="0">
                    <a:solidFill>
                      <a:srgbClr val="000000"/>
                    </a:solidFill>
                    <a:latin typeface="Helvetica" panose="020B0604020202020204" pitchFamily="34" charset="0"/>
                  </a:rPr>
                  <a:t>0</a:t>
                </a:r>
                <a:endParaRPr kumimoji="1" lang="en-US" altLang="zh-TW" dirty="0">
                  <a:solidFill>
                    <a:srgbClr val="000000"/>
                  </a:solidFill>
                  <a:latin typeface="Helvetica" panose="020B0604020202020204" pitchFamily="34" charset="0"/>
                </a:endParaRPr>
              </a:p>
            </p:txBody>
          </p:sp>
        </p:grpSp>
        <p:sp>
          <p:nvSpPr>
            <p:cNvPr id="116" name="流程圖: 接點 115"/>
            <p:cNvSpPr/>
            <p:nvPr/>
          </p:nvSpPr>
          <p:spPr>
            <a:xfrm>
              <a:off x="2272208" y="5229200"/>
              <a:ext cx="67544"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srgbClr val="FFFFFF"/>
                </a:solidFill>
                <a:latin typeface="Perpetua"/>
              </a:endParaRPr>
            </a:p>
          </p:txBody>
        </p:sp>
      </p:grpSp>
      <p:grpSp>
        <p:nvGrpSpPr>
          <p:cNvPr id="120" name="群組 119"/>
          <p:cNvGrpSpPr/>
          <p:nvPr/>
        </p:nvGrpSpPr>
        <p:grpSpPr>
          <a:xfrm>
            <a:off x="10128448" y="4725144"/>
            <a:ext cx="288032" cy="1371600"/>
            <a:chOff x="2195736" y="4725144"/>
            <a:chExt cx="288032" cy="1371600"/>
          </a:xfrm>
        </p:grpSpPr>
        <p:grpSp>
          <p:nvGrpSpPr>
            <p:cNvPr id="121" name="群組 120"/>
            <p:cNvGrpSpPr/>
            <p:nvPr/>
          </p:nvGrpSpPr>
          <p:grpSpPr>
            <a:xfrm>
              <a:off x="2195736" y="4725144"/>
              <a:ext cx="288032" cy="1371600"/>
              <a:chOff x="3441700" y="2561456"/>
              <a:chExt cx="381000" cy="1371600"/>
            </a:xfrm>
          </p:grpSpPr>
          <p:sp>
            <p:nvSpPr>
              <p:cNvPr id="123" name="Rectangle 4"/>
              <p:cNvSpPr>
                <a:spLocks noChangeArrowheads="1"/>
              </p:cNvSpPr>
              <p:nvPr/>
            </p:nvSpPr>
            <p:spPr bwMode="auto">
              <a:xfrm>
                <a:off x="3441700" y="25614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0</a:t>
                </a:r>
                <a:r>
                  <a:rPr kumimoji="1" lang="en-US" altLang="zh-TW" baseline="-25000" dirty="0">
                    <a:solidFill>
                      <a:srgbClr val="000000"/>
                    </a:solidFill>
                    <a:latin typeface="Helvetica" panose="020B0604020202020204" pitchFamily="34" charset="0"/>
                  </a:rPr>
                  <a:t>1</a:t>
                </a:r>
              </a:p>
            </p:txBody>
          </p:sp>
          <p:sp>
            <p:nvSpPr>
              <p:cNvPr id="124" name="Rectangle 5"/>
              <p:cNvSpPr>
                <a:spLocks noChangeArrowheads="1"/>
              </p:cNvSpPr>
              <p:nvPr/>
            </p:nvSpPr>
            <p:spPr bwMode="auto">
              <a:xfrm>
                <a:off x="3441700" y="3018656"/>
                <a:ext cx="381000" cy="457200"/>
              </a:xfrm>
              <a:prstGeom prst="rect">
                <a:avLst/>
              </a:prstGeom>
              <a:no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7</a:t>
                </a:r>
                <a:r>
                  <a:rPr kumimoji="1" lang="en-US" altLang="zh-TW" baseline="-25000" dirty="0">
                    <a:solidFill>
                      <a:srgbClr val="000000"/>
                    </a:solidFill>
                    <a:latin typeface="Helvetica" panose="020B0604020202020204" pitchFamily="34" charset="0"/>
                  </a:rPr>
                  <a:t>1</a:t>
                </a:r>
                <a:endParaRPr kumimoji="1" lang="en-US" altLang="zh-TW" dirty="0">
                  <a:solidFill>
                    <a:srgbClr val="000000"/>
                  </a:solidFill>
                  <a:latin typeface="Helvetica" panose="020B0604020202020204" pitchFamily="34" charset="0"/>
                </a:endParaRPr>
              </a:p>
            </p:txBody>
          </p:sp>
          <p:sp>
            <p:nvSpPr>
              <p:cNvPr id="125" name="Rectangle 6"/>
              <p:cNvSpPr>
                <a:spLocks noChangeArrowheads="1"/>
              </p:cNvSpPr>
              <p:nvPr/>
            </p:nvSpPr>
            <p:spPr bwMode="auto">
              <a:xfrm>
                <a:off x="3441700" y="3475856"/>
                <a:ext cx="381000" cy="457200"/>
              </a:xfrm>
              <a:prstGeom prst="rect">
                <a:avLst/>
              </a:prstGeom>
              <a:solidFill>
                <a:srgbClr val="03D7E7"/>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0" fontAlgn="base" hangingPunct="0">
                  <a:spcBef>
                    <a:spcPct val="0"/>
                  </a:spcBef>
                  <a:spcAft>
                    <a:spcPct val="0"/>
                  </a:spcAft>
                </a:pPr>
                <a:r>
                  <a:rPr kumimoji="1" lang="en-US" altLang="zh-TW" dirty="0">
                    <a:solidFill>
                      <a:srgbClr val="000000"/>
                    </a:solidFill>
                    <a:latin typeface="Helvetica" panose="020B0604020202020204" pitchFamily="34" charset="0"/>
                  </a:rPr>
                  <a:t>1</a:t>
                </a:r>
                <a:r>
                  <a:rPr kumimoji="1" lang="en-US" altLang="zh-TW" baseline="-25000" dirty="0">
                    <a:solidFill>
                      <a:srgbClr val="000000"/>
                    </a:solidFill>
                    <a:latin typeface="Helvetica" panose="020B0604020202020204" pitchFamily="34" charset="0"/>
                  </a:rPr>
                  <a:t>1</a:t>
                </a:r>
                <a:endParaRPr kumimoji="1" lang="en-US" altLang="zh-TW" dirty="0">
                  <a:solidFill>
                    <a:srgbClr val="000000"/>
                  </a:solidFill>
                  <a:latin typeface="Helvetica" panose="020B0604020202020204" pitchFamily="34" charset="0"/>
                </a:endParaRPr>
              </a:p>
            </p:txBody>
          </p:sp>
        </p:grpSp>
        <p:sp>
          <p:nvSpPr>
            <p:cNvPr id="122" name="流程圖: 接點 121"/>
            <p:cNvSpPr/>
            <p:nvPr/>
          </p:nvSpPr>
          <p:spPr>
            <a:xfrm>
              <a:off x="2272208" y="5687537"/>
              <a:ext cx="67544"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srgbClr val="FFFFFF"/>
                </a:solidFill>
                <a:latin typeface="Perpetua"/>
              </a:endParaRPr>
            </a:p>
          </p:txBody>
        </p:sp>
      </p:grpSp>
      <p:sp>
        <p:nvSpPr>
          <p:cNvPr id="126" name="文字方塊 125"/>
          <p:cNvSpPr txBox="1"/>
          <p:nvPr/>
        </p:nvSpPr>
        <p:spPr>
          <a:xfrm>
            <a:off x="1631504" y="3789041"/>
            <a:ext cx="1512168" cy="584775"/>
          </a:xfrm>
          <a:prstGeom prst="rect">
            <a:avLst/>
          </a:prstGeom>
          <a:noFill/>
        </p:spPr>
        <p:txBody>
          <a:bodyPr wrap="square" rtlCol="0">
            <a:spAutoFit/>
          </a:bodyPr>
          <a:lstStyle/>
          <a:p>
            <a:pPr eaLnBrk="0" fontAlgn="base" hangingPunct="0">
              <a:spcBef>
                <a:spcPct val="0"/>
              </a:spcBef>
              <a:spcAft>
                <a:spcPct val="0"/>
              </a:spcAft>
            </a:pPr>
            <a:r>
              <a:rPr kumimoji="1" lang="en-US" altLang="zh-TW" sz="1600" dirty="0">
                <a:solidFill>
                  <a:srgbClr val="000000"/>
                </a:solidFill>
                <a:latin typeface="Arial" panose="020B0604020202020204" pitchFamily="34" charset="0"/>
                <a:ea typeface="新細明體" panose="02020500000000000000" pitchFamily="18" charset="-120"/>
              </a:rPr>
              <a:t>The clock has 14 page faults</a:t>
            </a:r>
            <a:endParaRPr kumimoji="1" lang="zh-TW" altLang="en-US" sz="1600" dirty="0">
              <a:solidFill>
                <a:srgbClr val="000000"/>
              </a:solidFill>
              <a:latin typeface="Arial" panose="020B0604020202020204" pitchFamily="34" charset="0"/>
              <a:ea typeface="新細明體" panose="02020500000000000000" pitchFamily="18" charset="-120"/>
            </a:endParaRPr>
          </a:p>
        </p:txBody>
      </p:sp>
    </p:spTree>
    <p:extLst>
      <p:ext uri="{BB962C8B-B14F-4D97-AF65-F5344CB8AC3E}">
        <p14:creationId xmlns:p14="http://schemas.microsoft.com/office/powerpoint/2010/main" val="3426978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847419" y="155388"/>
            <a:ext cx="8701430" cy="1143000"/>
          </a:xfrm>
        </p:spPr>
        <p:txBody>
          <a:bodyPr/>
          <a:lstStyle/>
          <a:p>
            <a:pPr algn="ctr"/>
            <a:r>
              <a:rPr lang="en-US" altLang="zh-TW" dirty="0"/>
              <a:t>How Many Frames for Each Process?</a:t>
            </a:r>
            <a:endParaRPr lang="zh-TW" altLang="en-US" dirty="0"/>
          </a:p>
        </p:txBody>
      </p:sp>
      <p:sp>
        <p:nvSpPr>
          <p:cNvPr id="3" name="內容版面配置區 2"/>
          <p:cNvSpPr>
            <a:spLocks noGrp="1"/>
          </p:cNvSpPr>
          <p:nvPr>
            <p:ph idx="1"/>
          </p:nvPr>
        </p:nvSpPr>
        <p:spPr>
          <a:xfrm>
            <a:off x="847898" y="1412776"/>
            <a:ext cx="10648604" cy="5162592"/>
          </a:xfrm>
        </p:spPr>
        <p:txBody>
          <a:bodyPr/>
          <a:lstStyle/>
          <a:p>
            <a:r>
              <a:rPr lang="en-US" altLang="zh-TW" dirty="0"/>
              <a:t>Each process needs a minimum number of frames for proper instruction execution</a:t>
            </a:r>
          </a:p>
          <a:p>
            <a:pPr lvl="1"/>
            <a:r>
              <a:rPr lang="en-US" altLang="zh-TW" dirty="0"/>
              <a:t>Example:  IBM 370 needs 6 pages to handle SS MOVE instruction:</a:t>
            </a:r>
          </a:p>
          <a:p>
            <a:pPr lvl="2"/>
            <a:r>
              <a:rPr lang="en-US" altLang="zh-TW" dirty="0"/>
              <a:t>A 6-byte instruction might span 2 pages, </a:t>
            </a:r>
          </a:p>
          <a:p>
            <a:pPr lvl="2"/>
            <a:r>
              <a:rPr lang="en-US" altLang="zh-TW" dirty="0"/>
              <a:t>where the from address and to address both might also span 2 pages  </a:t>
            </a:r>
          </a:p>
          <a:p>
            <a:r>
              <a:rPr lang="en-US" altLang="zh-TW" dirty="0">
                <a:solidFill>
                  <a:srgbClr val="FF0000"/>
                </a:solidFill>
              </a:rPr>
              <a:t>Fixed allocation</a:t>
            </a:r>
            <a:r>
              <a:rPr lang="en-US" altLang="zh-TW" dirty="0"/>
              <a:t>:</a:t>
            </a:r>
          </a:p>
          <a:p>
            <a:pPr lvl="1"/>
            <a:r>
              <a:rPr lang="en-US" altLang="zh-TW" dirty="0">
                <a:solidFill>
                  <a:srgbClr val="FF0000"/>
                </a:solidFill>
              </a:rPr>
              <a:t>Equal allocation </a:t>
            </a:r>
            <a:r>
              <a:rPr lang="en-US" altLang="zh-TW" dirty="0"/>
              <a:t>assigns each process same number of frames.</a:t>
            </a:r>
          </a:p>
          <a:p>
            <a:pPr lvl="1"/>
            <a:r>
              <a:rPr lang="en-US" altLang="zh-TW" dirty="0">
                <a:solidFill>
                  <a:srgbClr val="FF0000"/>
                </a:solidFill>
              </a:rPr>
              <a:t>Proportional allocation </a:t>
            </a:r>
            <a:r>
              <a:rPr lang="en-US" altLang="zh-TW" dirty="0"/>
              <a:t>assigns frames based on the size of each process.</a:t>
            </a:r>
          </a:p>
          <a:p>
            <a:r>
              <a:rPr lang="en-US" altLang="zh-TW" dirty="0">
                <a:solidFill>
                  <a:srgbClr val="FF0000"/>
                </a:solidFill>
              </a:rPr>
              <a:t>Priority allocation </a:t>
            </a:r>
            <a:r>
              <a:rPr lang="en-US" altLang="zh-TW" dirty="0"/>
              <a:t>is a proportional allocation of priorities.</a:t>
            </a:r>
          </a:p>
          <a:p>
            <a:pPr lvl="2"/>
            <a:r>
              <a:rPr lang="en-US" altLang="zh-TW" dirty="0"/>
              <a:t>It may select replacement frames from lower priority processes as well.</a:t>
            </a:r>
          </a:p>
          <a:p>
            <a:r>
              <a:rPr lang="en-US" altLang="zh-TW" dirty="0">
                <a:solidFill>
                  <a:srgbClr val="3366FF"/>
                </a:solidFill>
              </a:rPr>
              <a:t>Local replacement:</a:t>
            </a:r>
            <a:r>
              <a:rPr lang="en-US" altLang="zh-TW" dirty="0"/>
              <a:t> each process selects from only its own set of allocated frames.</a:t>
            </a:r>
            <a:endParaRPr lang="en-US" altLang="zh-TW" dirty="0">
              <a:solidFill>
                <a:srgbClr val="3366FF"/>
              </a:solidFill>
            </a:endParaRPr>
          </a:p>
          <a:p>
            <a:r>
              <a:rPr lang="en-US" altLang="zh-TW" dirty="0">
                <a:solidFill>
                  <a:srgbClr val="3366FF"/>
                </a:solidFill>
              </a:rPr>
              <a:t>Global replacement:</a:t>
            </a:r>
            <a:r>
              <a:rPr lang="en-US" altLang="zh-TW" dirty="0"/>
              <a:t> a process may select a replacement frame from the set of all memory frames.</a:t>
            </a:r>
            <a:endParaRPr lang="en-US" altLang="zh-TW" dirty="0">
              <a:ea typeface="ＭＳ Ｐゴシック" panose="020B0600070205080204" pitchFamily="34" charset="-128"/>
            </a:endParaRPr>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857860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63552" y="188640"/>
            <a:ext cx="8064896" cy="1143000"/>
          </a:xfrm>
        </p:spPr>
        <p:txBody>
          <a:bodyPr/>
          <a:lstStyle/>
          <a:p>
            <a:pPr algn="ctr"/>
            <a:r>
              <a:rPr lang="en-US" altLang="zh-TW" dirty="0"/>
              <a:t>Locality Principle</a:t>
            </a:r>
            <a:endParaRPr lang="zh-TW" altLang="en-US" dirty="0"/>
          </a:p>
        </p:txBody>
      </p:sp>
      <p:sp>
        <p:nvSpPr>
          <p:cNvPr id="3" name="內容版面配置區 2"/>
          <p:cNvSpPr>
            <a:spLocks noGrp="1"/>
          </p:cNvSpPr>
          <p:nvPr>
            <p:ph idx="1"/>
          </p:nvPr>
        </p:nvSpPr>
        <p:spPr>
          <a:xfrm>
            <a:off x="623454" y="1412776"/>
            <a:ext cx="10922923" cy="5303908"/>
          </a:xfrm>
        </p:spPr>
        <p:txBody>
          <a:bodyPr/>
          <a:lstStyle/>
          <a:p>
            <a:r>
              <a:rPr lang="en-US" altLang="zh-TW" dirty="0"/>
              <a:t>In general, a process tends to reference the same set of pages over and over before moving on to another set of pages. </a:t>
            </a:r>
          </a:p>
          <a:p>
            <a:pPr lvl="1"/>
            <a:r>
              <a:rPr lang="en-US" altLang="zh-TW" dirty="0"/>
              <a:t>This set of pages that is currently used is known as the process‘s </a:t>
            </a:r>
            <a:r>
              <a:rPr lang="en-US" altLang="zh-TW" dirty="0">
                <a:solidFill>
                  <a:srgbClr val="FF0000"/>
                </a:solidFill>
              </a:rPr>
              <a:t>working set</a:t>
            </a:r>
            <a:r>
              <a:rPr lang="en-US" altLang="zh-TW" dirty="0"/>
              <a:t>. </a:t>
            </a:r>
          </a:p>
          <a:p>
            <a:pPr lvl="1"/>
            <a:r>
              <a:rPr lang="en-US" altLang="zh-TW" dirty="0"/>
              <a:t>Some processes may have bigger working sets than others. </a:t>
            </a:r>
          </a:p>
          <a:p>
            <a:r>
              <a:rPr lang="en-US" altLang="zh-TW" dirty="0"/>
              <a:t>A process‘s </a:t>
            </a:r>
            <a:r>
              <a:rPr lang="en-US" altLang="zh-TW" dirty="0">
                <a:solidFill>
                  <a:srgbClr val="FF0000"/>
                </a:solidFill>
              </a:rPr>
              <a:t>resident set </a:t>
            </a:r>
            <a:r>
              <a:rPr lang="en-US" altLang="zh-TW" dirty="0"/>
              <a:t>is the set of pages that is currently in physical memory frames.</a:t>
            </a:r>
          </a:p>
          <a:p>
            <a:r>
              <a:rPr lang="en-US" altLang="zh-TW" dirty="0"/>
              <a:t>If a process‘s working set is not a subset of it’s resident set then the system will exhibit frequent page swapping between the physical memory and the backing store.</a:t>
            </a:r>
          </a:p>
          <a:p>
            <a:pPr lvl="1"/>
            <a:r>
              <a:rPr lang="en-US" altLang="zh-TW" dirty="0"/>
              <a:t>It is also called </a:t>
            </a:r>
            <a:r>
              <a:rPr lang="en-US" altLang="zh-TW" dirty="0">
                <a:solidFill>
                  <a:srgbClr val="FF0000"/>
                </a:solidFill>
              </a:rPr>
              <a:t>thrashing</a:t>
            </a:r>
            <a:r>
              <a:rPr lang="en-US" altLang="zh-TW" dirty="0"/>
              <a:t>.</a:t>
            </a:r>
          </a:p>
          <a:p>
            <a:r>
              <a:rPr lang="en-US" altLang="zh-TW" dirty="0"/>
              <a:t>Thrashing is defined as that a process is busy swapping pages in and out. This leads to:</a:t>
            </a:r>
          </a:p>
          <a:p>
            <a:pPr lvl="1"/>
            <a:r>
              <a:rPr lang="en-US" altLang="zh-TW" dirty="0"/>
              <a:t>low CPU utilization =&gt;</a:t>
            </a:r>
          </a:p>
          <a:p>
            <a:pPr lvl="1"/>
            <a:r>
              <a:rPr lang="en-US" altLang="zh-TW" dirty="0"/>
              <a:t>OS will increase the degree of multiprogramming to boots CPU utilization =&gt;</a:t>
            </a:r>
          </a:p>
          <a:p>
            <a:pPr lvl="1"/>
            <a:r>
              <a:rPr lang="en-US" altLang="zh-TW" dirty="0"/>
              <a:t>more processes are added to the system=&gt; more page faults =&gt; severer thrashing</a:t>
            </a:r>
          </a:p>
          <a:p>
            <a:endParaRPr lang="en-US" altLang="zh-TW" dirty="0"/>
          </a:p>
          <a:p>
            <a:endParaRPr lang="zh-TW" altLang="en-US" dirty="0"/>
          </a:p>
        </p:txBody>
      </p:sp>
    </p:spTree>
    <p:extLst>
      <p:ext uri="{BB962C8B-B14F-4D97-AF65-F5344CB8AC3E}">
        <p14:creationId xmlns:p14="http://schemas.microsoft.com/office/powerpoint/2010/main" val="325680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63552" y="188640"/>
            <a:ext cx="8064896" cy="1143000"/>
          </a:xfrm>
        </p:spPr>
        <p:txBody>
          <a:bodyPr/>
          <a:lstStyle/>
          <a:p>
            <a:pPr algn="ctr"/>
            <a:r>
              <a:rPr lang="en-US" altLang="zh-TW" dirty="0"/>
              <a:t>Resident Set Management</a:t>
            </a:r>
            <a:endParaRPr lang="zh-TW" altLang="en-US" dirty="0"/>
          </a:p>
        </p:txBody>
      </p:sp>
      <p:sp>
        <p:nvSpPr>
          <p:cNvPr id="3" name="內容版面配置區 2"/>
          <p:cNvSpPr>
            <a:spLocks noGrp="1"/>
          </p:cNvSpPr>
          <p:nvPr>
            <p:ph idx="1"/>
          </p:nvPr>
        </p:nvSpPr>
        <p:spPr>
          <a:xfrm>
            <a:off x="806334" y="1412776"/>
            <a:ext cx="10806545" cy="5303908"/>
          </a:xfrm>
        </p:spPr>
        <p:txBody>
          <a:bodyPr/>
          <a:lstStyle/>
          <a:p>
            <a:r>
              <a:rPr lang="en-US" altLang="zh-TW" dirty="0"/>
              <a:t>The locality characteristics of a process is utilized by the working set model to make the resident set of a process covering its working set and avoid thrashing. </a:t>
            </a:r>
          </a:p>
          <a:p>
            <a:pPr lvl="1"/>
            <a:r>
              <a:rPr lang="en-US" altLang="zh-TW" dirty="0"/>
              <a:t>However, its difficult to recognize the working set of a process in prior.</a:t>
            </a:r>
          </a:p>
          <a:p>
            <a:r>
              <a:rPr lang="en-US" altLang="zh-TW" dirty="0"/>
              <a:t>Another way to manage the resident set is by monitoring </a:t>
            </a:r>
            <a:r>
              <a:rPr lang="en-US" altLang="zh-TW" dirty="0">
                <a:solidFill>
                  <a:srgbClr val="FF0000"/>
                </a:solidFill>
              </a:rPr>
              <a:t>page fault frequency</a:t>
            </a:r>
            <a:r>
              <a:rPr lang="en-US" altLang="zh-TW" dirty="0"/>
              <a:t>. </a:t>
            </a:r>
          </a:p>
          <a:p>
            <a:pPr lvl="1"/>
            <a:r>
              <a:rPr lang="en-US" altLang="zh-TW" dirty="0"/>
              <a:t>If a process does not have its working set in memory, it will generate page faults.</a:t>
            </a:r>
          </a:p>
          <a:p>
            <a:pPr lvl="2"/>
            <a:r>
              <a:rPr lang="en-US" altLang="zh-TW" dirty="0"/>
              <a:t>This is an indication that it needs more memory. </a:t>
            </a:r>
          </a:p>
          <a:p>
            <a:pPr lvl="1"/>
            <a:r>
              <a:rPr lang="en-US" altLang="zh-TW" dirty="0"/>
              <a:t>If a process is never generating page faults, that could be an indication that it has too much memory allocated to it. </a:t>
            </a:r>
          </a:p>
          <a:p>
            <a:pPr lvl="1"/>
            <a:r>
              <a:rPr lang="en-US" altLang="zh-TW" dirty="0"/>
              <a:t>Thresholds of page fault frequency can be set to decide how many physical frames should be allocated to a specific process.</a:t>
            </a:r>
          </a:p>
          <a:p>
            <a:endParaRPr lang="zh-TW" altLang="en-US" dirty="0"/>
          </a:p>
        </p:txBody>
      </p:sp>
    </p:spTree>
    <p:extLst>
      <p:ext uri="{BB962C8B-B14F-4D97-AF65-F5344CB8AC3E}">
        <p14:creationId xmlns:p14="http://schemas.microsoft.com/office/powerpoint/2010/main" val="2483345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63552" y="188640"/>
            <a:ext cx="8064896" cy="1143000"/>
          </a:xfrm>
        </p:spPr>
        <p:txBody>
          <a:bodyPr/>
          <a:lstStyle/>
          <a:p>
            <a:pPr algn="ctr"/>
            <a:r>
              <a:rPr lang="en-US" altLang="zh-TW" dirty="0"/>
              <a:t>Page-Fault Frequency Scheme</a:t>
            </a:r>
            <a:endParaRPr lang="zh-TW" altLang="en-US" dirty="0"/>
          </a:p>
        </p:txBody>
      </p:sp>
      <p:sp>
        <p:nvSpPr>
          <p:cNvPr id="3" name="內容版面配置區 2"/>
          <p:cNvSpPr>
            <a:spLocks noGrp="1"/>
          </p:cNvSpPr>
          <p:nvPr>
            <p:ph idx="1"/>
          </p:nvPr>
        </p:nvSpPr>
        <p:spPr>
          <a:xfrm>
            <a:off x="2726575" y="1412776"/>
            <a:ext cx="8462356" cy="5303908"/>
          </a:xfrm>
        </p:spPr>
        <p:txBody>
          <a:bodyPr/>
          <a:lstStyle/>
          <a:p>
            <a:r>
              <a:rPr lang="en-US" altLang="zh-TW" dirty="0"/>
              <a:t>Establish “acceptable” page-fault rate</a:t>
            </a:r>
          </a:p>
          <a:p>
            <a:pPr lvl="1"/>
            <a:r>
              <a:rPr lang="en-US" altLang="zh-TW" dirty="0"/>
              <a:t>If the actual rate is too low, the process loses a frame</a:t>
            </a:r>
          </a:p>
          <a:p>
            <a:pPr lvl="1"/>
            <a:r>
              <a:rPr lang="en-US" altLang="zh-TW" dirty="0"/>
              <a:t>If the actual rate is too high, the process gains a frame</a:t>
            </a:r>
          </a:p>
          <a:p>
            <a:endParaRPr lang="en-US" altLang="zh-TW" dirty="0"/>
          </a:p>
          <a:p>
            <a:endParaRPr lang="zh-TW" altLang="en-US" dirty="0"/>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l="900" t="16351" r="1137" b="16667"/>
          <a:stretch>
            <a:fillRect/>
          </a:stretch>
        </p:blipFill>
        <p:spPr bwMode="auto">
          <a:xfrm>
            <a:off x="2926886" y="2933700"/>
            <a:ext cx="6584400" cy="337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extLst>
      <p:ext uri="{BB962C8B-B14F-4D97-AF65-F5344CB8AC3E}">
        <p14:creationId xmlns:p14="http://schemas.microsoft.com/office/powerpoint/2010/main" val="249028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63552" y="188640"/>
            <a:ext cx="8064896" cy="1143000"/>
          </a:xfrm>
        </p:spPr>
        <p:txBody>
          <a:bodyPr/>
          <a:lstStyle/>
          <a:p>
            <a:pPr algn="ctr"/>
            <a:r>
              <a:rPr lang="en-US" altLang="zh-TW" dirty="0"/>
              <a:t>File Systems</a:t>
            </a:r>
            <a:endParaRPr lang="zh-TW" altLang="en-US" dirty="0"/>
          </a:p>
        </p:txBody>
      </p:sp>
      <p:sp>
        <p:nvSpPr>
          <p:cNvPr id="3" name="內容版面配置區 2"/>
          <p:cNvSpPr>
            <a:spLocks noGrp="1"/>
          </p:cNvSpPr>
          <p:nvPr>
            <p:ph idx="1"/>
          </p:nvPr>
        </p:nvSpPr>
        <p:spPr>
          <a:xfrm>
            <a:off x="773085" y="1412776"/>
            <a:ext cx="10573790" cy="5303908"/>
          </a:xfrm>
        </p:spPr>
        <p:txBody>
          <a:bodyPr/>
          <a:lstStyle/>
          <a:p>
            <a:r>
              <a:rPr lang="en-US" altLang="zh-TW" dirty="0"/>
              <a:t>A file is an abstract data type which consists of a contiguous logical address space for storing persistent information.</a:t>
            </a:r>
          </a:p>
          <a:p>
            <a:r>
              <a:rPr lang="en-US" altLang="zh-TW" dirty="0"/>
              <a:t>A file system is a container for files. It provides the mechanism to</a:t>
            </a:r>
          </a:p>
          <a:p>
            <a:pPr lvl="1"/>
            <a:r>
              <a:rPr lang="en-US" altLang="zh-TW" dirty="0"/>
              <a:t>organize, create, store, retrieve, and delete information stored in files.</a:t>
            </a:r>
          </a:p>
          <a:p>
            <a:r>
              <a:rPr lang="en-US" altLang="zh-TW" dirty="0"/>
              <a:t>The actual data maintained by files are stored on block devices: disk (or flash.)</a:t>
            </a:r>
          </a:p>
          <a:p>
            <a:r>
              <a:rPr lang="en-US" altLang="zh-TW" dirty="0"/>
              <a:t>A</a:t>
            </a:r>
            <a:r>
              <a:rPr lang="zh-TW" altLang="en-US" dirty="0"/>
              <a:t> </a:t>
            </a:r>
            <a:r>
              <a:rPr lang="en-US" altLang="zh-TW" dirty="0"/>
              <a:t>file system used on a block device defines the data structures on the disk blocks.</a:t>
            </a:r>
          </a:p>
          <a:p>
            <a:pPr lvl="1"/>
            <a:r>
              <a:rPr lang="en-US" altLang="zh-TW" dirty="0"/>
              <a:t>It also defines how directories, files, free space information, and permissions are stored.</a:t>
            </a:r>
          </a:p>
          <a:p>
            <a:r>
              <a:rPr lang="en-US" altLang="zh-TW" dirty="0"/>
              <a:t>Multiple individual file systems can be combined into an abstract view of a single hierarchical name space (directory tree) via a </a:t>
            </a:r>
            <a:r>
              <a:rPr lang="en-US" altLang="zh-TW" dirty="0">
                <a:solidFill>
                  <a:srgbClr val="FF0000"/>
                </a:solidFill>
              </a:rPr>
              <a:t>mount</a:t>
            </a:r>
            <a:r>
              <a:rPr lang="en-US" altLang="zh-TW" dirty="0"/>
              <a:t> mechanism. </a:t>
            </a:r>
          </a:p>
          <a:p>
            <a:r>
              <a:rPr lang="en-US" altLang="zh-TW" dirty="0"/>
              <a:t> To support multiple file systems transparently, a layer of abstraction called the </a:t>
            </a:r>
            <a:r>
              <a:rPr lang="en-US" altLang="zh-TW" dirty="0">
                <a:solidFill>
                  <a:srgbClr val="FF0000"/>
                </a:solidFill>
              </a:rPr>
              <a:t>Virtual File System (VFS) </a:t>
            </a:r>
            <a:r>
              <a:rPr lang="en-US" altLang="zh-TW" dirty="0"/>
              <a:t>is used in most modern OSs. </a:t>
            </a:r>
            <a:br>
              <a:rPr lang="en-US" altLang="zh-TW" dirty="0"/>
            </a:br>
            <a:endParaRPr lang="en-US" altLang="zh-TW" dirty="0"/>
          </a:p>
          <a:p>
            <a:endParaRPr lang="en-US" altLang="zh-TW" dirty="0"/>
          </a:p>
          <a:p>
            <a:endParaRPr lang="zh-TW" altLang="en-US" dirty="0"/>
          </a:p>
        </p:txBody>
      </p:sp>
    </p:spTree>
    <p:extLst>
      <p:ext uri="{BB962C8B-B14F-4D97-AF65-F5344CB8AC3E}">
        <p14:creationId xmlns:p14="http://schemas.microsoft.com/office/powerpoint/2010/main" val="3898234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63552" y="188640"/>
            <a:ext cx="8064896" cy="1143000"/>
          </a:xfrm>
        </p:spPr>
        <p:txBody>
          <a:bodyPr/>
          <a:lstStyle/>
          <a:p>
            <a:pPr algn="ctr"/>
            <a:r>
              <a:rPr lang="en-US" altLang="zh-TW" dirty="0"/>
              <a:t>File Operations</a:t>
            </a:r>
            <a:endParaRPr lang="zh-TW" altLang="en-US" dirty="0"/>
          </a:p>
        </p:txBody>
      </p:sp>
      <p:sp>
        <p:nvSpPr>
          <p:cNvPr id="3" name="內容版面配置區 2"/>
          <p:cNvSpPr>
            <a:spLocks noGrp="1"/>
          </p:cNvSpPr>
          <p:nvPr>
            <p:ph idx="1"/>
          </p:nvPr>
        </p:nvSpPr>
        <p:spPr>
          <a:xfrm>
            <a:off x="997528" y="1412776"/>
            <a:ext cx="10307782" cy="5303908"/>
          </a:xfrm>
        </p:spPr>
        <p:txBody>
          <a:bodyPr/>
          <a:lstStyle/>
          <a:p>
            <a:r>
              <a:rPr lang="en-US" altLang="zh-TW" dirty="0"/>
              <a:t>File is an abstract data type with the following operations:</a:t>
            </a:r>
          </a:p>
          <a:p>
            <a:pPr lvl="1"/>
            <a:r>
              <a:rPr lang="en-US" altLang="zh-TW" dirty="0"/>
              <a:t>Create and Open</a:t>
            </a:r>
          </a:p>
          <a:p>
            <a:pPr lvl="2"/>
            <a:r>
              <a:rPr lang="en-US" altLang="zh-TW" dirty="0"/>
              <a:t>Open(Fi) searches the directory structure on disk for entry Fi, and move the content of entry (file attributes of Fi) to memory. The attributes include:</a:t>
            </a:r>
          </a:p>
          <a:p>
            <a:pPr lvl="3"/>
            <a:r>
              <a:rPr lang="en-US" altLang="zh-TW" dirty="0"/>
              <a:t>File pointer:  points to the per-process the last read/write location.</a:t>
            </a:r>
          </a:p>
          <a:p>
            <a:pPr lvl="3"/>
            <a:r>
              <a:rPr lang="en-US" altLang="zh-TW" dirty="0"/>
              <a:t>Access rights: caches per-process access mode information.</a:t>
            </a:r>
          </a:p>
          <a:p>
            <a:pPr lvl="3"/>
            <a:r>
              <a:rPr lang="en-US" altLang="zh-TW" dirty="0"/>
              <a:t>File-open count: records the number of times that Fi was opened concurrently.</a:t>
            </a:r>
          </a:p>
          <a:p>
            <a:pPr lvl="3"/>
            <a:r>
              <a:rPr lang="en-US" altLang="zh-TW" dirty="0"/>
              <a:t>Disk location information: caches disk addresses and related data access information.</a:t>
            </a:r>
          </a:p>
          <a:p>
            <a:pPr lvl="1"/>
            <a:r>
              <a:rPr lang="en-US" altLang="zh-TW" dirty="0"/>
              <a:t>Write and Read</a:t>
            </a:r>
          </a:p>
          <a:p>
            <a:pPr lvl="1"/>
            <a:r>
              <a:rPr lang="en-US" altLang="zh-TW" dirty="0"/>
              <a:t>Reposition within file</a:t>
            </a:r>
          </a:p>
          <a:p>
            <a:pPr lvl="1"/>
            <a:r>
              <a:rPr lang="en-US" altLang="zh-TW" dirty="0"/>
              <a:t>Delete and Truncate</a:t>
            </a:r>
          </a:p>
          <a:p>
            <a:pPr lvl="1"/>
            <a:r>
              <a:rPr lang="en-US" altLang="zh-TW" dirty="0"/>
              <a:t>Close (Fi) stores the content of entry Fi in memory back to directory structure on disk if necessary.</a:t>
            </a:r>
          </a:p>
          <a:p>
            <a:endParaRPr lang="en-US" altLang="zh-TW" dirty="0"/>
          </a:p>
          <a:p>
            <a:endParaRPr lang="zh-TW" altLang="en-US" dirty="0"/>
          </a:p>
        </p:txBody>
      </p:sp>
    </p:spTree>
    <p:extLst>
      <p:ext uri="{BB962C8B-B14F-4D97-AF65-F5344CB8AC3E}">
        <p14:creationId xmlns:p14="http://schemas.microsoft.com/office/powerpoint/2010/main" val="348600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07568" y="125760"/>
            <a:ext cx="7772400" cy="1143000"/>
          </a:xfrm>
        </p:spPr>
        <p:txBody>
          <a:bodyPr/>
          <a:lstStyle/>
          <a:p>
            <a:pPr algn="ctr"/>
            <a:r>
              <a:rPr lang="en-US" altLang="zh-TW" dirty="0"/>
              <a:t>Virtual Memory Management</a:t>
            </a:r>
            <a:endParaRPr lang="zh-TW" altLang="en-US" dirty="0"/>
          </a:p>
        </p:txBody>
      </p:sp>
      <p:sp>
        <p:nvSpPr>
          <p:cNvPr id="3" name="內容版面配置區 2"/>
          <p:cNvSpPr>
            <a:spLocks noGrp="1"/>
          </p:cNvSpPr>
          <p:nvPr>
            <p:ph idx="1"/>
          </p:nvPr>
        </p:nvSpPr>
        <p:spPr>
          <a:xfrm>
            <a:off x="922713" y="1447800"/>
            <a:ext cx="10266218" cy="5077544"/>
          </a:xfrm>
        </p:spPr>
        <p:txBody>
          <a:bodyPr/>
          <a:lstStyle/>
          <a:p>
            <a:r>
              <a:rPr lang="en-US" altLang="zh-TW" dirty="0"/>
              <a:t>Virtual memory is a technique that separates user logical address space from physical memory.</a:t>
            </a:r>
          </a:p>
          <a:p>
            <a:r>
              <a:rPr lang="en-US" altLang="zh-TW" dirty="0"/>
              <a:t>When executing a program, only part of logical address space needs to be in physical memory for execution.</a:t>
            </a:r>
          </a:p>
          <a:p>
            <a:r>
              <a:rPr lang="en-US" altLang="zh-TW" dirty="0"/>
              <a:t>Logical address space can therefore be much larger than physical address space.</a:t>
            </a:r>
          </a:p>
          <a:p>
            <a:r>
              <a:rPr lang="en-US" altLang="zh-TW" dirty="0"/>
              <a:t>Allows physical memory to be shared by several processes.</a:t>
            </a:r>
          </a:p>
          <a:p>
            <a:r>
              <a:rPr lang="en-US" altLang="zh-TW" dirty="0"/>
              <a:t>Allows using less memory for more efficient process creation.</a:t>
            </a:r>
          </a:p>
          <a:p>
            <a:r>
              <a:rPr lang="en-US" altLang="zh-TW" dirty="0">
                <a:solidFill>
                  <a:srgbClr val="FF0000"/>
                </a:solidFill>
              </a:rPr>
              <a:t>Demand paging </a:t>
            </a:r>
            <a:r>
              <a:rPr lang="en-US" altLang="zh-TW" dirty="0"/>
              <a:t>is a most common virtual memory implementation.</a:t>
            </a:r>
          </a:p>
          <a:p>
            <a:endParaRPr lang="zh-TW" altLang="en-US" dirty="0"/>
          </a:p>
        </p:txBody>
      </p:sp>
    </p:spTree>
    <p:extLst>
      <p:ext uri="{BB962C8B-B14F-4D97-AF65-F5344CB8AC3E}">
        <p14:creationId xmlns:p14="http://schemas.microsoft.com/office/powerpoint/2010/main" val="934412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63552" y="188640"/>
            <a:ext cx="8064896" cy="1143000"/>
          </a:xfrm>
        </p:spPr>
        <p:txBody>
          <a:bodyPr/>
          <a:lstStyle/>
          <a:p>
            <a:pPr algn="ctr"/>
            <a:r>
              <a:rPr lang="en-US" altLang="zh-TW" dirty="0"/>
              <a:t>File Access Methods</a:t>
            </a:r>
            <a:endParaRPr lang="zh-TW" altLang="en-US" dirty="0"/>
          </a:p>
        </p:txBody>
      </p:sp>
      <p:sp>
        <p:nvSpPr>
          <p:cNvPr id="3" name="內容版面配置區 2"/>
          <p:cNvSpPr>
            <a:spLocks noGrp="1"/>
          </p:cNvSpPr>
          <p:nvPr>
            <p:ph idx="1"/>
          </p:nvPr>
        </p:nvSpPr>
        <p:spPr>
          <a:xfrm>
            <a:off x="997528" y="1412776"/>
            <a:ext cx="10307782" cy="2918155"/>
          </a:xfrm>
        </p:spPr>
        <p:txBody>
          <a:bodyPr/>
          <a:lstStyle/>
          <a:p>
            <a:r>
              <a:rPr lang="en-US" altLang="zh-TW" dirty="0"/>
              <a:t>Sequential Access</a:t>
            </a:r>
          </a:p>
          <a:p>
            <a:endParaRPr lang="en-US" altLang="zh-TW" dirty="0"/>
          </a:p>
          <a:p>
            <a:endParaRPr lang="en-US" altLang="zh-TW" dirty="0"/>
          </a:p>
          <a:p>
            <a:endParaRPr lang="en-US" altLang="zh-TW" dirty="0"/>
          </a:p>
          <a:p>
            <a:endParaRPr lang="en-US" altLang="zh-TW" dirty="0"/>
          </a:p>
          <a:p>
            <a:r>
              <a:rPr lang="en-US" altLang="zh-TW" dirty="0"/>
              <a:t>Direct Access (Random Access)</a:t>
            </a:r>
          </a:p>
          <a:p>
            <a:endParaRPr lang="en-US" altLang="zh-TW" dirty="0"/>
          </a:p>
          <a:p>
            <a:endParaRPr lang="en-US" altLang="zh-TW" dirty="0"/>
          </a:p>
          <a:p>
            <a:endParaRPr lang="en-US" altLang="zh-TW" dirty="0"/>
          </a:p>
          <a:p>
            <a:endParaRPr lang="en-US" altLang="zh-TW" dirty="0"/>
          </a:p>
          <a:p>
            <a:endParaRPr lang="en-US" altLang="zh-TW" dirty="0"/>
          </a:p>
          <a:p>
            <a:endParaRPr lang="zh-TW" altLang="en-US" dirty="0"/>
          </a:p>
        </p:txBody>
      </p:sp>
      <p:sp>
        <p:nvSpPr>
          <p:cNvPr id="6" name="文字方塊 5"/>
          <p:cNvSpPr txBox="1"/>
          <p:nvPr/>
        </p:nvSpPr>
        <p:spPr>
          <a:xfrm>
            <a:off x="2036623" y="1945181"/>
            <a:ext cx="1795546" cy="1015663"/>
          </a:xfrm>
          <a:prstGeom prst="rect">
            <a:avLst/>
          </a:prstGeom>
          <a:noFill/>
        </p:spPr>
        <p:txBody>
          <a:bodyPr wrap="square" rtlCol="0">
            <a:spAutoFit/>
          </a:bodyPr>
          <a:lstStyle/>
          <a:p>
            <a:r>
              <a:rPr lang="en-US" sz="2000" dirty="0">
                <a:solidFill>
                  <a:srgbClr val="FF0000"/>
                </a:solidFill>
              </a:rPr>
              <a:t>read next</a:t>
            </a:r>
          </a:p>
          <a:p>
            <a:r>
              <a:rPr lang="en-US" sz="2000" dirty="0">
                <a:solidFill>
                  <a:srgbClr val="FF0000"/>
                </a:solidFill>
              </a:rPr>
              <a:t>write next</a:t>
            </a:r>
          </a:p>
          <a:p>
            <a:r>
              <a:rPr lang="en-US" sz="2000" dirty="0">
                <a:solidFill>
                  <a:srgbClr val="FF0000"/>
                </a:solidFill>
              </a:rPr>
              <a:t>rewind</a:t>
            </a:r>
          </a:p>
        </p:txBody>
      </p:sp>
      <p:sp>
        <p:nvSpPr>
          <p:cNvPr id="7" name="文字方塊 6"/>
          <p:cNvSpPr txBox="1"/>
          <p:nvPr/>
        </p:nvSpPr>
        <p:spPr>
          <a:xfrm>
            <a:off x="2086505" y="4397434"/>
            <a:ext cx="1712422" cy="1015663"/>
          </a:xfrm>
          <a:prstGeom prst="rect">
            <a:avLst/>
          </a:prstGeom>
          <a:noFill/>
        </p:spPr>
        <p:txBody>
          <a:bodyPr wrap="square" rtlCol="0">
            <a:spAutoFit/>
          </a:bodyPr>
          <a:lstStyle/>
          <a:p>
            <a:r>
              <a:rPr lang="en-US" sz="2000" dirty="0">
                <a:solidFill>
                  <a:srgbClr val="FF0000"/>
                </a:solidFill>
              </a:rPr>
              <a:t>read n</a:t>
            </a:r>
          </a:p>
          <a:p>
            <a:r>
              <a:rPr lang="en-US" sz="2000" dirty="0">
                <a:solidFill>
                  <a:srgbClr val="FF0000"/>
                </a:solidFill>
              </a:rPr>
              <a:t>write n</a:t>
            </a:r>
          </a:p>
          <a:p>
            <a:r>
              <a:rPr lang="en-US" sz="2000" dirty="0">
                <a:solidFill>
                  <a:srgbClr val="FF0000"/>
                </a:solidFill>
              </a:rPr>
              <a:t>position to n</a:t>
            </a:r>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5374" y="1521575"/>
            <a:ext cx="6284906" cy="2009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字方塊 8"/>
          <p:cNvSpPr txBox="1"/>
          <p:nvPr/>
        </p:nvSpPr>
        <p:spPr>
          <a:xfrm>
            <a:off x="5295204" y="3807227"/>
            <a:ext cx="2527069" cy="369332"/>
          </a:xfrm>
          <a:prstGeom prst="rect">
            <a:avLst/>
          </a:prstGeom>
          <a:noFill/>
        </p:spPr>
        <p:txBody>
          <a:bodyPr wrap="square" rtlCol="0">
            <a:spAutoFit/>
          </a:bodyPr>
          <a:lstStyle/>
          <a:p>
            <a:r>
              <a:rPr lang="en-US" altLang="zh-TW" i="1" dirty="0">
                <a:ea typeface="新細明體" panose="02020500000000000000" pitchFamily="18" charset="-120"/>
              </a:rPr>
              <a:t>n </a:t>
            </a:r>
            <a:r>
              <a:rPr lang="en-US" altLang="zh-TW" dirty="0">
                <a:ea typeface="新細明體" panose="02020500000000000000" pitchFamily="18" charset="-120"/>
              </a:rPr>
              <a:t>is a relative block number</a:t>
            </a:r>
            <a:endParaRPr lang="en-US" dirty="0"/>
          </a:p>
        </p:txBody>
      </p:sp>
      <p:graphicFrame>
        <p:nvGraphicFramePr>
          <p:cNvPr id="11" name="表格 10"/>
          <p:cNvGraphicFramePr>
            <a:graphicFrameLocks noGrp="1"/>
          </p:cNvGraphicFramePr>
          <p:nvPr>
            <p:extLst>
              <p:ext uri="{D42A27DB-BD31-4B8C-83A1-F6EECF244321}">
                <p14:modId xmlns:p14="http://schemas.microsoft.com/office/powerpoint/2010/main" val="2070980018"/>
              </p:ext>
            </p:extLst>
          </p:nvPr>
        </p:nvGraphicFramePr>
        <p:xfrm>
          <a:off x="4246895" y="4330931"/>
          <a:ext cx="7349361" cy="2021840"/>
        </p:xfrm>
        <a:graphic>
          <a:graphicData uri="http://schemas.openxmlformats.org/drawingml/2006/table">
            <a:tbl>
              <a:tblPr firstRow="1" bandRow="1">
                <a:tableStyleId>{5C22544A-7EE6-4342-B048-85BDC9FD1C3A}</a:tableStyleId>
              </a:tblPr>
              <a:tblGrid>
                <a:gridCol w="2864568">
                  <a:extLst>
                    <a:ext uri="{9D8B030D-6E8A-4147-A177-3AD203B41FA5}">
                      <a16:colId xmlns:a16="http://schemas.microsoft.com/office/drawing/2014/main" val="1396691982"/>
                    </a:ext>
                  </a:extLst>
                </a:gridCol>
                <a:gridCol w="4484793">
                  <a:extLst>
                    <a:ext uri="{9D8B030D-6E8A-4147-A177-3AD203B41FA5}">
                      <a16:colId xmlns:a16="http://schemas.microsoft.com/office/drawing/2014/main" val="2292589226"/>
                    </a:ext>
                  </a:extLst>
                </a:gridCol>
              </a:tblGrid>
              <a:tr h="370840">
                <a:tc>
                  <a:txBody>
                    <a:bodyPr/>
                    <a:lstStyle/>
                    <a:p>
                      <a:pPr algn="ctr"/>
                      <a:r>
                        <a:rPr lang="en-US" dirty="0"/>
                        <a:t>Sequential access</a:t>
                      </a:r>
                    </a:p>
                  </a:txBody>
                  <a:tcPr/>
                </a:tc>
                <a:tc>
                  <a:txBody>
                    <a:bodyPr/>
                    <a:lstStyle/>
                    <a:p>
                      <a:pPr algn="ctr"/>
                      <a:r>
                        <a:rPr lang="en-US" dirty="0"/>
                        <a:t>Simulated</a:t>
                      </a:r>
                      <a:r>
                        <a:rPr lang="en-US" baseline="0" dirty="0"/>
                        <a:t> by direct access</a:t>
                      </a:r>
                      <a:endParaRPr lang="en-US" dirty="0"/>
                    </a:p>
                  </a:txBody>
                  <a:tcPr/>
                </a:tc>
                <a:extLst>
                  <a:ext uri="{0D108BD9-81ED-4DB2-BD59-A6C34878D82A}">
                    <a16:rowId xmlns:a16="http://schemas.microsoft.com/office/drawing/2014/main" val="1800896252"/>
                  </a:ext>
                </a:extLst>
              </a:tr>
              <a:tr h="370840">
                <a:tc>
                  <a:txBody>
                    <a:bodyPr/>
                    <a:lstStyle/>
                    <a:p>
                      <a:pPr algn="l"/>
                      <a:r>
                        <a:rPr lang="en-US" dirty="0"/>
                        <a:t>              rewind</a:t>
                      </a:r>
                    </a:p>
                  </a:txBody>
                  <a:tcPr/>
                </a:tc>
                <a:tc>
                  <a:txBody>
                    <a:bodyPr/>
                    <a:lstStyle/>
                    <a:p>
                      <a:pPr algn="l"/>
                      <a:r>
                        <a:rPr lang="en-US" dirty="0"/>
                        <a:t>                     </a:t>
                      </a:r>
                      <a:r>
                        <a:rPr lang="en-US" dirty="0" err="1"/>
                        <a:t>cp</a:t>
                      </a:r>
                      <a:r>
                        <a:rPr lang="en-US" dirty="0"/>
                        <a:t> := 0; // position to</a:t>
                      </a:r>
                      <a:r>
                        <a:rPr lang="en-US" baseline="0" dirty="0"/>
                        <a:t> </a:t>
                      </a:r>
                      <a:r>
                        <a:rPr lang="en-US" baseline="0" dirty="0" err="1"/>
                        <a:t>cp</a:t>
                      </a:r>
                      <a:endParaRPr lang="en-US" dirty="0"/>
                    </a:p>
                  </a:txBody>
                  <a:tcPr/>
                </a:tc>
                <a:extLst>
                  <a:ext uri="{0D108BD9-81ED-4DB2-BD59-A6C34878D82A}">
                    <a16:rowId xmlns:a16="http://schemas.microsoft.com/office/drawing/2014/main" val="1643456155"/>
                  </a:ext>
                </a:extLst>
              </a:tr>
              <a:tr h="370840">
                <a:tc>
                  <a:txBody>
                    <a:bodyPr/>
                    <a:lstStyle/>
                    <a:p>
                      <a:pPr algn="l"/>
                      <a:r>
                        <a:rPr lang="en-US" dirty="0"/>
                        <a:t>              read next</a:t>
                      </a:r>
                    </a:p>
                  </a:txBody>
                  <a:tcPr/>
                </a:tc>
                <a:tc>
                  <a:txBody>
                    <a:bodyPr/>
                    <a:lstStyle/>
                    <a:p>
                      <a:pPr algn="l"/>
                      <a:r>
                        <a:rPr lang="en-US" dirty="0"/>
                        <a:t>                     read </a:t>
                      </a:r>
                      <a:r>
                        <a:rPr lang="en-US" dirty="0" err="1"/>
                        <a:t>cp</a:t>
                      </a:r>
                      <a:r>
                        <a:rPr lang="en-US" dirty="0"/>
                        <a:t>; </a:t>
                      </a:r>
                    </a:p>
                    <a:p>
                      <a:pPr algn="l"/>
                      <a:r>
                        <a:rPr lang="en-US" dirty="0"/>
                        <a:t>                     </a:t>
                      </a:r>
                      <a:r>
                        <a:rPr lang="en-US" dirty="0" err="1"/>
                        <a:t>cp</a:t>
                      </a:r>
                      <a:r>
                        <a:rPr lang="en-US" dirty="0"/>
                        <a:t> := </a:t>
                      </a:r>
                      <a:r>
                        <a:rPr lang="en-US" dirty="0" err="1"/>
                        <a:t>cp</a:t>
                      </a:r>
                      <a:r>
                        <a:rPr lang="en-US" baseline="0" dirty="0"/>
                        <a:t> + 1; // position to </a:t>
                      </a:r>
                      <a:r>
                        <a:rPr lang="en-US" baseline="0" dirty="0" err="1"/>
                        <a:t>cp</a:t>
                      </a:r>
                      <a:endParaRPr lang="en-US" dirty="0"/>
                    </a:p>
                  </a:txBody>
                  <a:tcPr/>
                </a:tc>
                <a:extLst>
                  <a:ext uri="{0D108BD9-81ED-4DB2-BD59-A6C34878D82A}">
                    <a16:rowId xmlns:a16="http://schemas.microsoft.com/office/drawing/2014/main" val="3184119604"/>
                  </a:ext>
                </a:extLst>
              </a:tr>
              <a:tr h="370840">
                <a:tc>
                  <a:txBody>
                    <a:bodyPr/>
                    <a:lstStyle/>
                    <a:p>
                      <a:pPr algn="l"/>
                      <a:r>
                        <a:rPr lang="en-US" dirty="0"/>
                        <a:t>              write next </a:t>
                      </a:r>
                    </a:p>
                  </a:txBody>
                  <a:tcPr/>
                </a:tc>
                <a:tc>
                  <a:txBody>
                    <a:bodyPr/>
                    <a:lstStyle/>
                    <a:p>
                      <a:pPr algn="l"/>
                      <a:r>
                        <a:rPr lang="en-US" dirty="0"/>
                        <a:t>                     write </a:t>
                      </a:r>
                      <a:r>
                        <a:rPr lang="en-US" dirty="0" err="1"/>
                        <a:t>cp</a:t>
                      </a:r>
                      <a:r>
                        <a:rPr lang="en-US" dirty="0"/>
                        <a:t>;</a:t>
                      </a:r>
                    </a:p>
                    <a:p>
                      <a:pPr algn="l"/>
                      <a:r>
                        <a:rPr lang="en-US" dirty="0"/>
                        <a:t>                     </a:t>
                      </a:r>
                      <a:r>
                        <a:rPr lang="en-US" dirty="0" err="1"/>
                        <a:t>cp</a:t>
                      </a:r>
                      <a:r>
                        <a:rPr lang="en-US" dirty="0"/>
                        <a:t> := cp+1; // position to </a:t>
                      </a:r>
                      <a:r>
                        <a:rPr lang="en-US" dirty="0" err="1"/>
                        <a:t>cp</a:t>
                      </a:r>
                      <a:endParaRPr lang="en-US" dirty="0"/>
                    </a:p>
                  </a:txBody>
                  <a:tcPr/>
                </a:tc>
                <a:extLst>
                  <a:ext uri="{0D108BD9-81ED-4DB2-BD59-A6C34878D82A}">
                    <a16:rowId xmlns:a16="http://schemas.microsoft.com/office/drawing/2014/main" val="1129321596"/>
                  </a:ext>
                </a:extLst>
              </a:tr>
            </a:tbl>
          </a:graphicData>
        </a:graphic>
      </p:graphicFrame>
    </p:spTree>
    <p:extLst>
      <p:ext uri="{BB962C8B-B14F-4D97-AF65-F5344CB8AC3E}">
        <p14:creationId xmlns:p14="http://schemas.microsoft.com/office/powerpoint/2010/main" val="3218181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63552" y="188640"/>
            <a:ext cx="8064896" cy="1143000"/>
          </a:xfrm>
        </p:spPr>
        <p:txBody>
          <a:bodyPr/>
          <a:lstStyle/>
          <a:p>
            <a:pPr algn="ctr"/>
            <a:r>
              <a:rPr lang="en-US" altLang="zh-TW" dirty="0">
                <a:ea typeface="新細明體" panose="02020500000000000000" pitchFamily="18" charset="-120"/>
              </a:rPr>
              <a:t>Disk Structure</a:t>
            </a:r>
            <a:endParaRPr lang="zh-TW" altLang="en-US" dirty="0"/>
          </a:p>
        </p:txBody>
      </p:sp>
      <p:sp>
        <p:nvSpPr>
          <p:cNvPr id="3" name="內容版面配置區 2"/>
          <p:cNvSpPr>
            <a:spLocks noGrp="1"/>
          </p:cNvSpPr>
          <p:nvPr>
            <p:ph idx="1"/>
          </p:nvPr>
        </p:nvSpPr>
        <p:spPr>
          <a:xfrm>
            <a:off x="997528" y="1412776"/>
            <a:ext cx="10307782" cy="5303908"/>
          </a:xfrm>
        </p:spPr>
        <p:txBody>
          <a:bodyPr/>
          <a:lstStyle/>
          <a:p>
            <a:r>
              <a:rPr lang="en-US" altLang="zh-TW" dirty="0"/>
              <a:t>Disk can be subdivided into </a:t>
            </a:r>
            <a:r>
              <a:rPr lang="en-US" altLang="zh-TW" dirty="0">
                <a:solidFill>
                  <a:srgbClr val="FF0000"/>
                </a:solidFill>
              </a:rPr>
              <a:t>partitions</a:t>
            </a:r>
            <a:r>
              <a:rPr lang="en-US" altLang="zh-TW" dirty="0"/>
              <a:t>.</a:t>
            </a:r>
          </a:p>
          <a:p>
            <a:r>
              <a:rPr lang="en-US" altLang="zh-TW" dirty="0"/>
              <a:t>Disks or partitions can be </a:t>
            </a:r>
            <a:r>
              <a:rPr lang="en-US" altLang="zh-TW" dirty="0">
                <a:solidFill>
                  <a:srgbClr val="FF0000"/>
                </a:solidFill>
              </a:rPr>
              <a:t>RAID</a:t>
            </a:r>
            <a:r>
              <a:rPr lang="en-US" altLang="zh-TW" dirty="0"/>
              <a:t> protected against failure</a:t>
            </a:r>
          </a:p>
          <a:p>
            <a:r>
              <a:rPr lang="en-US" altLang="zh-TW" dirty="0"/>
              <a:t>Disk or partition can be used in two modes:</a:t>
            </a:r>
          </a:p>
          <a:p>
            <a:pPr lvl="1"/>
            <a:r>
              <a:rPr lang="en-US" altLang="zh-TW" dirty="0"/>
              <a:t>raw without a file system </a:t>
            </a:r>
          </a:p>
          <a:p>
            <a:pPr lvl="1"/>
            <a:r>
              <a:rPr lang="en-US" altLang="zh-TW" dirty="0"/>
              <a:t>formatted with a file system</a:t>
            </a:r>
          </a:p>
          <a:p>
            <a:r>
              <a:rPr lang="en-US" altLang="zh-TW" dirty="0"/>
              <a:t>Partitions are also known as minidisks or slices.</a:t>
            </a:r>
          </a:p>
          <a:p>
            <a:r>
              <a:rPr lang="en-US" altLang="zh-TW" dirty="0"/>
              <a:t>An entity containing a file system is known as a </a:t>
            </a:r>
            <a:r>
              <a:rPr lang="en-US" altLang="zh-TW" dirty="0">
                <a:solidFill>
                  <a:srgbClr val="FF0000"/>
                </a:solidFill>
              </a:rPr>
              <a:t>volume</a:t>
            </a:r>
            <a:r>
              <a:rPr lang="en-US" altLang="zh-TW" dirty="0"/>
              <a:t>.</a:t>
            </a:r>
          </a:p>
          <a:p>
            <a:pPr lvl="1"/>
            <a:r>
              <a:rPr lang="en-US" altLang="zh-TW" dirty="0"/>
              <a:t>Each volume contains a file system.</a:t>
            </a:r>
          </a:p>
          <a:p>
            <a:pPr lvl="1"/>
            <a:r>
              <a:rPr lang="en-US" altLang="zh-TW" dirty="0"/>
              <a:t>It records that file system’s info in </a:t>
            </a:r>
            <a:r>
              <a:rPr lang="en-US" altLang="zh-TW" dirty="0">
                <a:solidFill>
                  <a:srgbClr val="FF0000"/>
                </a:solidFill>
              </a:rPr>
              <a:t>device directory </a:t>
            </a:r>
            <a:r>
              <a:rPr lang="en-US" altLang="zh-TW" dirty="0"/>
              <a:t>or volume table of contents.</a:t>
            </a:r>
          </a:p>
          <a:p>
            <a:endParaRPr lang="en-US" altLang="zh-TW" dirty="0"/>
          </a:p>
          <a:p>
            <a:endParaRPr lang="zh-TW" altLang="en-US" dirty="0"/>
          </a:p>
        </p:txBody>
      </p:sp>
    </p:spTree>
    <p:extLst>
      <p:ext uri="{BB962C8B-B14F-4D97-AF65-F5344CB8AC3E}">
        <p14:creationId xmlns:p14="http://schemas.microsoft.com/office/powerpoint/2010/main" val="2931624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63552" y="188640"/>
            <a:ext cx="8064896" cy="1143000"/>
          </a:xfrm>
        </p:spPr>
        <p:txBody>
          <a:bodyPr/>
          <a:lstStyle/>
          <a:p>
            <a:pPr algn="ctr"/>
            <a:r>
              <a:rPr lang="en-US" altLang="zh-TW" dirty="0">
                <a:ea typeface="新細明體" panose="02020500000000000000" pitchFamily="18" charset="-120"/>
              </a:rPr>
              <a:t>Device Directory Structure</a:t>
            </a:r>
            <a:endParaRPr lang="zh-TW" altLang="en-US" dirty="0"/>
          </a:p>
        </p:txBody>
      </p:sp>
      <p:sp>
        <p:nvSpPr>
          <p:cNvPr id="3" name="內容版面配置區 2"/>
          <p:cNvSpPr>
            <a:spLocks noGrp="1"/>
          </p:cNvSpPr>
          <p:nvPr>
            <p:ph idx="1"/>
          </p:nvPr>
        </p:nvSpPr>
        <p:spPr>
          <a:xfrm>
            <a:off x="997528" y="1412776"/>
            <a:ext cx="10307782" cy="5303908"/>
          </a:xfrm>
        </p:spPr>
        <p:txBody>
          <a:bodyPr/>
          <a:lstStyle/>
          <a:p>
            <a:r>
              <a:rPr lang="en-US" altLang="zh-TW" dirty="0"/>
              <a:t>A device directory is a collection of entries containing information (file attributes) about all files stored in the device.</a:t>
            </a:r>
          </a:p>
          <a:p>
            <a:endParaRPr lang="en-US" altLang="zh-TW" dirty="0"/>
          </a:p>
          <a:p>
            <a:endParaRPr lang="zh-TW" altLang="en-US" dirty="0"/>
          </a:p>
        </p:txBody>
      </p:sp>
      <p:grpSp>
        <p:nvGrpSpPr>
          <p:cNvPr id="4" name="群組 3"/>
          <p:cNvGrpSpPr/>
          <p:nvPr/>
        </p:nvGrpSpPr>
        <p:grpSpPr>
          <a:xfrm>
            <a:off x="2468748" y="2668731"/>
            <a:ext cx="6300831" cy="3524250"/>
            <a:chOff x="423819" y="1962150"/>
            <a:chExt cx="6300831" cy="3524250"/>
          </a:xfrm>
        </p:grpSpPr>
        <p:sp>
          <p:nvSpPr>
            <p:cNvPr id="5" name="Oval 4"/>
            <p:cNvSpPr>
              <a:spLocks noChangeArrowheads="1"/>
            </p:cNvSpPr>
            <p:nvPr/>
          </p:nvSpPr>
          <p:spPr bwMode="auto">
            <a:xfrm>
              <a:off x="2819400" y="2286000"/>
              <a:ext cx="5334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pitchFamily="2" charset="2"/>
                <a:buChar char="n"/>
                <a:defRPr kumimoji="1">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9pPr>
            </a:lstStyle>
            <a:p>
              <a:pPr>
                <a:spcBef>
                  <a:spcPct val="0"/>
                </a:spcBef>
                <a:buClrTx/>
                <a:buSzTx/>
                <a:buFontTx/>
                <a:buNone/>
              </a:pPr>
              <a:endParaRPr kumimoji="0" lang="zh-TW" altLang="en-US">
                <a:latin typeface="Verdana" panose="020B0604030504040204" pitchFamily="34" charset="0"/>
                <a:ea typeface="新細明體" panose="02020500000000000000" pitchFamily="18" charset="-120"/>
              </a:endParaRPr>
            </a:p>
          </p:txBody>
        </p:sp>
        <p:sp>
          <p:nvSpPr>
            <p:cNvPr id="6" name="Oval 5"/>
            <p:cNvSpPr>
              <a:spLocks noChangeArrowheads="1"/>
            </p:cNvSpPr>
            <p:nvPr/>
          </p:nvSpPr>
          <p:spPr bwMode="auto">
            <a:xfrm>
              <a:off x="3581400" y="2286000"/>
              <a:ext cx="5334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pitchFamily="2" charset="2"/>
                <a:buChar char="n"/>
                <a:defRPr kumimoji="1">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9pPr>
            </a:lstStyle>
            <a:p>
              <a:pPr>
                <a:spcBef>
                  <a:spcPct val="0"/>
                </a:spcBef>
                <a:buClrTx/>
                <a:buSzTx/>
                <a:buFontTx/>
                <a:buNone/>
              </a:pPr>
              <a:endParaRPr kumimoji="0" lang="zh-TW" altLang="en-US">
                <a:latin typeface="Verdana" panose="020B0604030504040204" pitchFamily="34" charset="0"/>
                <a:ea typeface="新細明體" panose="02020500000000000000" pitchFamily="18" charset="-120"/>
              </a:endParaRPr>
            </a:p>
          </p:txBody>
        </p:sp>
        <p:sp>
          <p:nvSpPr>
            <p:cNvPr id="7" name="Oval 6"/>
            <p:cNvSpPr>
              <a:spLocks noChangeArrowheads="1"/>
            </p:cNvSpPr>
            <p:nvPr/>
          </p:nvSpPr>
          <p:spPr bwMode="auto">
            <a:xfrm>
              <a:off x="4343400" y="2286000"/>
              <a:ext cx="5334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pitchFamily="2" charset="2"/>
                <a:buChar char="n"/>
                <a:defRPr kumimoji="1">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9pPr>
            </a:lstStyle>
            <a:p>
              <a:pPr>
                <a:spcBef>
                  <a:spcPct val="0"/>
                </a:spcBef>
                <a:buClrTx/>
                <a:buSzTx/>
                <a:buFontTx/>
                <a:buNone/>
              </a:pPr>
              <a:endParaRPr kumimoji="0" lang="zh-TW" altLang="en-US">
                <a:latin typeface="Verdana" panose="020B0604030504040204" pitchFamily="34" charset="0"/>
                <a:ea typeface="新細明體" panose="02020500000000000000" pitchFamily="18" charset="-120"/>
              </a:endParaRPr>
            </a:p>
          </p:txBody>
        </p:sp>
        <p:sp>
          <p:nvSpPr>
            <p:cNvPr id="8" name="Oval 7"/>
            <p:cNvSpPr>
              <a:spLocks noChangeArrowheads="1"/>
            </p:cNvSpPr>
            <p:nvPr/>
          </p:nvSpPr>
          <p:spPr bwMode="auto">
            <a:xfrm>
              <a:off x="5105400" y="2286000"/>
              <a:ext cx="5334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pitchFamily="2" charset="2"/>
                <a:buChar char="n"/>
                <a:defRPr kumimoji="1">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9pPr>
            </a:lstStyle>
            <a:p>
              <a:pPr>
                <a:spcBef>
                  <a:spcPct val="0"/>
                </a:spcBef>
                <a:buClrTx/>
                <a:buSzTx/>
                <a:buFontTx/>
                <a:buNone/>
              </a:pPr>
              <a:endParaRPr kumimoji="0" lang="zh-TW" altLang="en-US">
                <a:latin typeface="Verdana" panose="020B0604030504040204" pitchFamily="34" charset="0"/>
                <a:ea typeface="新細明體" panose="02020500000000000000" pitchFamily="18" charset="-120"/>
              </a:endParaRPr>
            </a:p>
          </p:txBody>
        </p:sp>
        <p:sp>
          <p:nvSpPr>
            <p:cNvPr id="9" name="Oval 8"/>
            <p:cNvSpPr>
              <a:spLocks noChangeArrowheads="1"/>
            </p:cNvSpPr>
            <p:nvPr/>
          </p:nvSpPr>
          <p:spPr bwMode="auto">
            <a:xfrm>
              <a:off x="5867400" y="2590800"/>
              <a:ext cx="5334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pitchFamily="2" charset="2"/>
                <a:buChar char="n"/>
                <a:defRPr kumimoji="1">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9pPr>
            </a:lstStyle>
            <a:p>
              <a:pPr>
                <a:spcBef>
                  <a:spcPct val="0"/>
                </a:spcBef>
                <a:buClrTx/>
                <a:buSzTx/>
                <a:buFontTx/>
                <a:buNone/>
              </a:pPr>
              <a:endParaRPr kumimoji="0" lang="zh-TW" altLang="en-US">
                <a:latin typeface="Verdana" panose="020B0604030504040204" pitchFamily="34" charset="0"/>
                <a:ea typeface="新細明體" panose="02020500000000000000" pitchFamily="18" charset="-120"/>
              </a:endParaRPr>
            </a:p>
          </p:txBody>
        </p:sp>
        <p:sp>
          <p:nvSpPr>
            <p:cNvPr id="10" name="Rectangle 9"/>
            <p:cNvSpPr>
              <a:spLocks noChangeArrowheads="1"/>
            </p:cNvSpPr>
            <p:nvPr/>
          </p:nvSpPr>
          <p:spPr bwMode="auto">
            <a:xfrm>
              <a:off x="2819400" y="4267200"/>
              <a:ext cx="4572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pitchFamily="2" charset="2"/>
                <a:buChar char="n"/>
                <a:defRPr kumimoji="1">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9pPr>
            </a:lstStyle>
            <a:p>
              <a:pPr algn="ctr">
                <a:spcBef>
                  <a:spcPct val="0"/>
                </a:spcBef>
                <a:buClrTx/>
                <a:buSzTx/>
                <a:buFontTx/>
                <a:buNone/>
              </a:pPr>
              <a:r>
                <a:rPr kumimoji="0" lang="en-US" altLang="zh-TW" dirty="0">
                  <a:ea typeface="新細明體" panose="02020500000000000000" pitchFamily="18" charset="-120"/>
                </a:rPr>
                <a:t>F 1</a:t>
              </a:r>
            </a:p>
          </p:txBody>
        </p:sp>
        <p:sp>
          <p:nvSpPr>
            <p:cNvPr id="11" name="Rectangle 10"/>
            <p:cNvSpPr>
              <a:spLocks noChangeArrowheads="1"/>
            </p:cNvSpPr>
            <p:nvPr/>
          </p:nvSpPr>
          <p:spPr bwMode="auto">
            <a:xfrm>
              <a:off x="3581400" y="4267200"/>
              <a:ext cx="457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pitchFamily="2" charset="2"/>
                <a:buChar char="n"/>
                <a:defRPr kumimoji="1">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9pPr>
            </a:lstStyle>
            <a:p>
              <a:pPr algn="ctr">
                <a:spcBef>
                  <a:spcPct val="0"/>
                </a:spcBef>
                <a:buClrTx/>
                <a:buSzTx/>
                <a:buFontTx/>
                <a:buNone/>
              </a:pPr>
              <a:r>
                <a:rPr kumimoji="0" lang="en-US" altLang="zh-TW">
                  <a:ea typeface="新細明體" panose="02020500000000000000" pitchFamily="18" charset="-120"/>
                </a:rPr>
                <a:t>F 2</a:t>
              </a:r>
            </a:p>
          </p:txBody>
        </p:sp>
        <p:sp>
          <p:nvSpPr>
            <p:cNvPr id="12" name="Rectangle 11"/>
            <p:cNvSpPr>
              <a:spLocks noChangeArrowheads="1"/>
            </p:cNvSpPr>
            <p:nvPr/>
          </p:nvSpPr>
          <p:spPr bwMode="auto">
            <a:xfrm>
              <a:off x="4343400" y="4267200"/>
              <a:ext cx="457200" cy="838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pitchFamily="2" charset="2"/>
                <a:buChar char="n"/>
                <a:defRPr kumimoji="1">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9pPr>
            </a:lstStyle>
            <a:p>
              <a:pPr algn="ctr">
                <a:spcBef>
                  <a:spcPct val="0"/>
                </a:spcBef>
                <a:buClrTx/>
                <a:buSzTx/>
                <a:buFontTx/>
                <a:buNone/>
              </a:pPr>
              <a:r>
                <a:rPr kumimoji="0" lang="en-US" altLang="zh-TW">
                  <a:ea typeface="新細明體" panose="02020500000000000000" pitchFamily="18" charset="-120"/>
                </a:rPr>
                <a:t>F 3</a:t>
              </a:r>
            </a:p>
          </p:txBody>
        </p:sp>
        <p:sp>
          <p:nvSpPr>
            <p:cNvPr id="13" name="Rectangle 12"/>
            <p:cNvSpPr>
              <a:spLocks noChangeArrowheads="1"/>
            </p:cNvSpPr>
            <p:nvPr/>
          </p:nvSpPr>
          <p:spPr bwMode="auto">
            <a:xfrm>
              <a:off x="5105400" y="4267200"/>
              <a:ext cx="4572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pitchFamily="2" charset="2"/>
                <a:buChar char="n"/>
                <a:defRPr kumimoji="1">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9pPr>
            </a:lstStyle>
            <a:p>
              <a:pPr algn="ctr">
                <a:spcBef>
                  <a:spcPct val="0"/>
                </a:spcBef>
                <a:buClrTx/>
                <a:buSzTx/>
                <a:buFontTx/>
                <a:buNone/>
              </a:pPr>
              <a:r>
                <a:rPr kumimoji="0" lang="en-US" altLang="zh-TW">
                  <a:ea typeface="新細明體" panose="02020500000000000000" pitchFamily="18" charset="-120"/>
                </a:rPr>
                <a:t>F 4</a:t>
              </a:r>
            </a:p>
          </p:txBody>
        </p:sp>
        <p:sp>
          <p:nvSpPr>
            <p:cNvPr id="14" name="Rectangle 13"/>
            <p:cNvSpPr>
              <a:spLocks noChangeArrowheads="1"/>
            </p:cNvSpPr>
            <p:nvPr/>
          </p:nvSpPr>
          <p:spPr bwMode="auto">
            <a:xfrm>
              <a:off x="5867400" y="4648200"/>
              <a:ext cx="4572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pitchFamily="2" charset="2"/>
                <a:buChar char="n"/>
                <a:defRPr kumimoji="1">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9pPr>
            </a:lstStyle>
            <a:p>
              <a:pPr algn="ctr">
                <a:spcBef>
                  <a:spcPct val="0"/>
                </a:spcBef>
                <a:buClrTx/>
                <a:buSzTx/>
                <a:buFontTx/>
                <a:buNone/>
              </a:pPr>
              <a:r>
                <a:rPr kumimoji="0" lang="en-US" altLang="zh-TW">
                  <a:ea typeface="新細明體" panose="02020500000000000000" pitchFamily="18" charset="-120"/>
                </a:rPr>
                <a:t>F n</a:t>
              </a:r>
            </a:p>
          </p:txBody>
        </p:sp>
        <p:sp>
          <p:nvSpPr>
            <p:cNvPr id="15" name="Line 14"/>
            <p:cNvSpPr>
              <a:spLocks noChangeShapeType="1"/>
            </p:cNvSpPr>
            <p:nvPr/>
          </p:nvSpPr>
          <p:spPr bwMode="auto">
            <a:xfrm>
              <a:off x="3838575" y="2743200"/>
              <a:ext cx="0" cy="15240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15"/>
            <p:cNvSpPr>
              <a:spLocks noChangeShapeType="1"/>
            </p:cNvSpPr>
            <p:nvPr/>
          </p:nvSpPr>
          <p:spPr bwMode="auto">
            <a:xfrm>
              <a:off x="4572000" y="2743200"/>
              <a:ext cx="0" cy="15240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16"/>
            <p:cNvSpPr>
              <a:spLocks noChangeShapeType="1"/>
            </p:cNvSpPr>
            <p:nvPr/>
          </p:nvSpPr>
          <p:spPr bwMode="auto">
            <a:xfrm>
              <a:off x="6096000" y="3048000"/>
              <a:ext cx="0" cy="16002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17"/>
            <p:cNvSpPr>
              <a:spLocks noChangeShapeType="1"/>
            </p:cNvSpPr>
            <p:nvPr/>
          </p:nvSpPr>
          <p:spPr bwMode="auto">
            <a:xfrm>
              <a:off x="5334000" y="2743200"/>
              <a:ext cx="0" cy="15240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18"/>
            <p:cNvSpPr>
              <a:spLocks noChangeShapeType="1"/>
            </p:cNvSpPr>
            <p:nvPr/>
          </p:nvSpPr>
          <p:spPr bwMode="auto">
            <a:xfrm>
              <a:off x="3048000" y="2743200"/>
              <a:ext cx="0" cy="15240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Freeform 19"/>
            <p:cNvSpPr>
              <a:spLocks/>
            </p:cNvSpPr>
            <p:nvPr/>
          </p:nvSpPr>
          <p:spPr bwMode="auto">
            <a:xfrm>
              <a:off x="2538413" y="1962150"/>
              <a:ext cx="4186237" cy="1473200"/>
            </a:xfrm>
            <a:custGeom>
              <a:avLst/>
              <a:gdLst>
                <a:gd name="T0" fmla="*/ 25201559 w 2637"/>
                <a:gd name="T1" fmla="*/ 826611250 h 928"/>
                <a:gd name="T2" fmla="*/ 70564367 w 2637"/>
                <a:gd name="T3" fmla="*/ 551915013 h 928"/>
                <a:gd name="T4" fmla="*/ 1033263939 w 2637"/>
                <a:gd name="T5" fmla="*/ 93246575 h 928"/>
                <a:gd name="T6" fmla="*/ 1469250125 w 2637"/>
                <a:gd name="T7" fmla="*/ 25201563 h 928"/>
                <a:gd name="T8" fmla="*/ 2147483646 w 2637"/>
                <a:gd name="T9" fmla="*/ 0 h 928"/>
                <a:gd name="T10" fmla="*/ 2147483646 w 2637"/>
                <a:gd name="T11" fmla="*/ 25201563 h 928"/>
                <a:gd name="T12" fmla="*/ 2147483646 w 2637"/>
                <a:gd name="T13" fmla="*/ 138609388 h 928"/>
                <a:gd name="T14" fmla="*/ 2147483646 w 2637"/>
                <a:gd name="T15" fmla="*/ 322580000 h 928"/>
                <a:gd name="T16" fmla="*/ 2147483646 w 2637"/>
                <a:gd name="T17" fmla="*/ 413305625 h 928"/>
                <a:gd name="T18" fmla="*/ 2147483646 w 2637"/>
                <a:gd name="T19" fmla="*/ 529232813 h 928"/>
                <a:gd name="T20" fmla="*/ 2147483646 w 2637"/>
                <a:gd name="T21" fmla="*/ 642640638 h 928"/>
                <a:gd name="T22" fmla="*/ 2147483646 w 2637"/>
                <a:gd name="T23" fmla="*/ 985381888 h 928"/>
                <a:gd name="T24" fmla="*/ 2147483646 w 2637"/>
                <a:gd name="T25" fmla="*/ 1123989688 h 928"/>
                <a:gd name="T26" fmla="*/ 2147483646 w 2637"/>
                <a:gd name="T27" fmla="*/ 1444050325 h 928"/>
                <a:gd name="T28" fmla="*/ 2147483646 w 2637"/>
                <a:gd name="T29" fmla="*/ 1582658125 h 928"/>
                <a:gd name="T30" fmla="*/ 2147483646 w 2637"/>
                <a:gd name="T31" fmla="*/ 1857355950 h 928"/>
                <a:gd name="T32" fmla="*/ 2147483646 w 2637"/>
                <a:gd name="T33" fmla="*/ 2147483646 h 928"/>
                <a:gd name="T34" fmla="*/ 2147483646 w 2637"/>
                <a:gd name="T35" fmla="*/ 2147483646 h 928"/>
                <a:gd name="T36" fmla="*/ 2147483646 w 2637"/>
                <a:gd name="T37" fmla="*/ 2147483646 h 928"/>
                <a:gd name="T38" fmla="*/ 1194553920 w 2637"/>
                <a:gd name="T39" fmla="*/ 1764109375 h 928"/>
                <a:gd name="T40" fmla="*/ 1123989553 w 2637"/>
                <a:gd name="T41" fmla="*/ 1741428763 h 928"/>
                <a:gd name="T42" fmla="*/ 1033263939 w 2637"/>
                <a:gd name="T43" fmla="*/ 1696065950 h 928"/>
                <a:gd name="T44" fmla="*/ 209172150 w 2637"/>
                <a:gd name="T45" fmla="*/ 1421368125 h 928"/>
                <a:gd name="T46" fmla="*/ 70564367 w 2637"/>
                <a:gd name="T47" fmla="*/ 1008062500 h 928"/>
                <a:gd name="T48" fmla="*/ 2519362 w 2637"/>
                <a:gd name="T49" fmla="*/ 803930638 h 928"/>
                <a:gd name="T50" fmla="*/ 25201559 w 2637"/>
                <a:gd name="T51" fmla="*/ 826611250 h 9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637" h="928">
                  <a:moveTo>
                    <a:pt x="10" y="328"/>
                  </a:moveTo>
                  <a:cubicBezTo>
                    <a:pt x="14" y="291"/>
                    <a:pt x="6" y="248"/>
                    <a:pt x="28" y="219"/>
                  </a:cubicBezTo>
                  <a:cubicBezTo>
                    <a:pt x="124" y="92"/>
                    <a:pt x="264" y="66"/>
                    <a:pt x="410" y="37"/>
                  </a:cubicBezTo>
                  <a:cubicBezTo>
                    <a:pt x="516" y="16"/>
                    <a:pt x="457" y="14"/>
                    <a:pt x="583" y="10"/>
                  </a:cubicBezTo>
                  <a:cubicBezTo>
                    <a:pt x="728" y="5"/>
                    <a:pt x="874" y="3"/>
                    <a:pt x="1019" y="0"/>
                  </a:cubicBezTo>
                  <a:cubicBezTo>
                    <a:pt x="1146" y="3"/>
                    <a:pt x="1274" y="3"/>
                    <a:pt x="1401" y="10"/>
                  </a:cubicBezTo>
                  <a:cubicBezTo>
                    <a:pt x="1485" y="15"/>
                    <a:pt x="1571" y="41"/>
                    <a:pt x="1655" y="55"/>
                  </a:cubicBezTo>
                  <a:cubicBezTo>
                    <a:pt x="1733" y="86"/>
                    <a:pt x="1819" y="108"/>
                    <a:pt x="1901" y="128"/>
                  </a:cubicBezTo>
                  <a:cubicBezTo>
                    <a:pt x="1942" y="148"/>
                    <a:pt x="1975" y="152"/>
                    <a:pt x="2019" y="164"/>
                  </a:cubicBezTo>
                  <a:cubicBezTo>
                    <a:pt x="2098" y="185"/>
                    <a:pt x="2162" y="200"/>
                    <a:pt x="2246" y="210"/>
                  </a:cubicBezTo>
                  <a:cubicBezTo>
                    <a:pt x="2293" y="226"/>
                    <a:pt x="2338" y="230"/>
                    <a:pt x="2382" y="255"/>
                  </a:cubicBezTo>
                  <a:cubicBezTo>
                    <a:pt x="2439" y="287"/>
                    <a:pt x="2477" y="343"/>
                    <a:pt x="2519" y="391"/>
                  </a:cubicBezTo>
                  <a:cubicBezTo>
                    <a:pt x="2536" y="410"/>
                    <a:pt x="2562" y="423"/>
                    <a:pt x="2573" y="446"/>
                  </a:cubicBezTo>
                  <a:cubicBezTo>
                    <a:pt x="2594" y="488"/>
                    <a:pt x="2606" y="529"/>
                    <a:pt x="2619" y="573"/>
                  </a:cubicBezTo>
                  <a:cubicBezTo>
                    <a:pt x="2624" y="591"/>
                    <a:pt x="2637" y="628"/>
                    <a:pt x="2637" y="628"/>
                  </a:cubicBezTo>
                  <a:cubicBezTo>
                    <a:pt x="2634" y="654"/>
                    <a:pt x="2634" y="707"/>
                    <a:pt x="2619" y="737"/>
                  </a:cubicBezTo>
                  <a:cubicBezTo>
                    <a:pt x="2582" y="812"/>
                    <a:pt x="2477" y="854"/>
                    <a:pt x="2401" y="873"/>
                  </a:cubicBezTo>
                  <a:cubicBezTo>
                    <a:pt x="2341" y="911"/>
                    <a:pt x="2270" y="909"/>
                    <a:pt x="2201" y="919"/>
                  </a:cubicBezTo>
                  <a:cubicBezTo>
                    <a:pt x="1832" y="915"/>
                    <a:pt x="1500" y="928"/>
                    <a:pt x="1146" y="873"/>
                  </a:cubicBezTo>
                  <a:cubicBezTo>
                    <a:pt x="917" y="837"/>
                    <a:pt x="702" y="728"/>
                    <a:pt x="474" y="700"/>
                  </a:cubicBezTo>
                  <a:cubicBezTo>
                    <a:pt x="465" y="697"/>
                    <a:pt x="455" y="695"/>
                    <a:pt x="446" y="691"/>
                  </a:cubicBezTo>
                  <a:cubicBezTo>
                    <a:pt x="434" y="686"/>
                    <a:pt x="423" y="677"/>
                    <a:pt x="410" y="673"/>
                  </a:cubicBezTo>
                  <a:cubicBezTo>
                    <a:pt x="297" y="636"/>
                    <a:pt x="185" y="632"/>
                    <a:pt x="83" y="564"/>
                  </a:cubicBezTo>
                  <a:cubicBezTo>
                    <a:pt x="47" y="512"/>
                    <a:pt x="45" y="458"/>
                    <a:pt x="28" y="400"/>
                  </a:cubicBezTo>
                  <a:cubicBezTo>
                    <a:pt x="28" y="400"/>
                    <a:pt x="5" y="332"/>
                    <a:pt x="1" y="319"/>
                  </a:cubicBezTo>
                  <a:cubicBezTo>
                    <a:pt x="0" y="315"/>
                    <a:pt x="7" y="325"/>
                    <a:pt x="10" y="328"/>
                  </a:cubicBezTo>
                  <a:close/>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Freeform 20"/>
            <p:cNvSpPr>
              <a:spLocks/>
            </p:cNvSpPr>
            <p:nvPr/>
          </p:nvSpPr>
          <p:spPr bwMode="auto">
            <a:xfrm>
              <a:off x="2362200" y="3886200"/>
              <a:ext cx="4262438" cy="1600200"/>
            </a:xfrm>
            <a:custGeom>
              <a:avLst/>
              <a:gdLst>
                <a:gd name="T0" fmla="*/ 26127436 w 2637"/>
                <a:gd name="T1" fmla="*/ 975273618 h 928"/>
                <a:gd name="T2" fmla="*/ 73156497 w 2637"/>
                <a:gd name="T3" fmla="*/ 651172766 h 928"/>
                <a:gd name="T4" fmla="*/ 1071223246 w 2637"/>
                <a:gd name="T5" fmla="*/ 110015474 h 928"/>
                <a:gd name="T6" fmla="*/ 1523225943 w 2637"/>
                <a:gd name="T7" fmla="*/ 29734751 h 928"/>
                <a:gd name="T8" fmla="*/ 2147483646 w 2637"/>
                <a:gd name="T9" fmla="*/ 0 h 928"/>
                <a:gd name="T10" fmla="*/ 2147483646 w 2637"/>
                <a:gd name="T11" fmla="*/ 29734751 h 928"/>
                <a:gd name="T12" fmla="*/ 2147483646 w 2637"/>
                <a:gd name="T13" fmla="*/ 163535957 h 928"/>
                <a:gd name="T14" fmla="*/ 2147483646 w 2637"/>
                <a:gd name="T15" fmla="*/ 380594120 h 928"/>
                <a:gd name="T16" fmla="*/ 2147483646 w 2637"/>
                <a:gd name="T17" fmla="*/ 487636809 h 928"/>
                <a:gd name="T18" fmla="*/ 2147483646 w 2637"/>
                <a:gd name="T19" fmla="*/ 624412525 h 928"/>
                <a:gd name="T20" fmla="*/ 2147483646 w 2637"/>
                <a:gd name="T21" fmla="*/ 758215455 h 928"/>
                <a:gd name="T22" fmla="*/ 2147483646 w 2637"/>
                <a:gd name="T23" fmla="*/ 1162597031 h 928"/>
                <a:gd name="T24" fmla="*/ 2147483646 w 2637"/>
                <a:gd name="T25" fmla="*/ 1326134712 h 928"/>
                <a:gd name="T26" fmla="*/ 2147483646 w 2637"/>
                <a:gd name="T27" fmla="*/ 1703756046 h 928"/>
                <a:gd name="T28" fmla="*/ 2147483646 w 2637"/>
                <a:gd name="T29" fmla="*/ 1867292003 h 928"/>
                <a:gd name="T30" fmla="*/ 2147483646 w 2637"/>
                <a:gd name="T31" fmla="*/ 2147483646 h 928"/>
                <a:gd name="T32" fmla="*/ 2147483646 w 2637"/>
                <a:gd name="T33" fmla="*/ 2147483646 h 928"/>
                <a:gd name="T34" fmla="*/ 2147483646 w 2637"/>
                <a:gd name="T35" fmla="*/ 2147483646 h 928"/>
                <a:gd name="T36" fmla="*/ 2147483646 w 2637"/>
                <a:gd name="T37" fmla="*/ 2147483646 h 928"/>
                <a:gd name="T38" fmla="*/ 1238437864 w 2637"/>
                <a:gd name="T39" fmla="*/ 2081375657 h 928"/>
                <a:gd name="T40" fmla="*/ 1165281367 w 2637"/>
                <a:gd name="T41" fmla="*/ 2054615416 h 928"/>
                <a:gd name="T42" fmla="*/ 1071223246 w 2637"/>
                <a:gd name="T43" fmla="*/ 2001094933 h 928"/>
                <a:gd name="T44" fmla="*/ 216857393 w 2637"/>
                <a:gd name="T45" fmla="*/ 1676994081 h 928"/>
                <a:gd name="T46" fmla="*/ 73156497 w 2637"/>
                <a:gd name="T47" fmla="*/ 1189357272 h 928"/>
                <a:gd name="T48" fmla="*/ 2612097 w 2637"/>
                <a:gd name="T49" fmla="*/ 948513377 h 928"/>
                <a:gd name="T50" fmla="*/ 26127436 w 2637"/>
                <a:gd name="T51" fmla="*/ 975273618 h 9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637" h="928">
                  <a:moveTo>
                    <a:pt x="10" y="328"/>
                  </a:moveTo>
                  <a:cubicBezTo>
                    <a:pt x="14" y="291"/>
                    <a:pt x="6" y="248"/>
                    <a:pt x="28" y="219"/>
                  </a:cubicBezTo>
                  <a:cubicBezTo>
                    <a:pt x="124" y="92"/>
                    <a:pt x="264" y="66"/>
                    <a:pt x="410" y="37"/>
                  </a:cubicBezTo>
                  <a:cubicBezTo>
                    <a:pt x="516" y="16"/>
                    <a:pt x="457" y="14"/>
                    <a:pt x="583" y="10"/>
                  </a:cubicBezTo>
                  <a:cubicBezTo>
                    <a:pt x="728" y="5"/>
                    <a:pt x="874" y="3"/>
                    <a:pt x="1019" y="0"/>
                  </a:cubicBezTo>
                  <a:cubicBezTo>
                    <a:pt x="1146" y="3"/>
                    <a:pt x="1274" y="3"/>
                    <a:pt x="1401" y="10"/>
                  </a:cubicBezTo>
                  <a:cubicBezTo>
                    <a:pt x="1485" y="15"/>
                    <a:pt x="1571" y="41"/>
                    <a:pt x="1655" y="55"/>
                  </a:cubicBezTo>
                  <a:cubicBezTo>
                    <a:pt x="1733" y="86"/>
                    <a:pt x="1819" y="108"/>
                    <a:pt x="1901" y="128"/>
                  </a:cubicBezTo>
                  <a:cubicBezTo>
                    <a:pt x="1942" y="148"/>
                    <a:pt x="1975" y="152"/>
                    <a:pt x="2019" y="164"/>
                  </a:cubicBezTo>
                  <a:cubicBezTo>
                    <a:pt x="2098" y="185"/>
                    <a:pt x="2162" y="200"/>
                    <a:pt x="2246" y="210"/>
                  </a:cubicBezTo>
                  <a:cubicBezTo>
                    <a:pt x="2293" y="226"/>
                    <a:pt x="2338" y="230"/>
                    <a:pt x="2382" y="255"/>
                  </a:cubicBezTo>
                  <a:cubicBezTo>
                    <a:pt x="2439" y="287"/>
                    <a:pt x="2477" y="343"/>
                    <a:pt x="2519" y="391"/>
                  </a:cubicBezTo>
                  <a:cubicBezTo>
                    <a:pt x="2536" y="410"/>
                    <a:pt x="2562" y="423"/>
                    <a:pt x="2573" y="446"/>
                  </a:cubicBezTo>
                  <a:cubicBezTo>
                    <a:pt x="2594" y="488"/>
                    <a:pt x="2606" y="529"/>
                    <a:pt x="2619" y="573"/>
                  </a:cubicBezTo>
                  <a:cubicBezTo>
                    <a:pt x="2624" y="591"/>
                    <a:pt x="2637" y="628"/>
                    <a:pt x="2637" y="628"/>
                  </a:cubicBezTo>
                  <a:cubicBezTo>
                    <a:pt x="2634" y="654"/>
                    <a:pt x="2634" y="707"/>
                    <a:pt x="2619" y="737"/>
                  </a:cubicBezTo>
                  <a:cubicBezTo>
                    <a:pt x="2582" y="812"/>
                    <a:pt x="2477" y="854"/>
                    <a:pt x="2401" y="873"/>
                  </a:cubicBezTo>
                  <a:cubicBezTo>
                    <a:pt x="2341" y="911"/>
                    <a:pt x="2270" y="909"/>
                    <a:pt x="2201" y="919"/>
                  </a:cubicBezTo>
                  <a:cubicBezTo>
                    <a:pt x="1832" y="915"/>
                    <a:pt x="1500" y="928"/>
                    <a:pt x="1146" y="873"/>
                  </a:cubicBezTo>
                  <a:cubicBezTo>
                    <a:pt x="917" y="837"/>
                    <a:pt x="702" y="728"/>
                    <a:pt x="474" y="700"/>
                  </a:cubicBezTo>
                  <a:cubicBezTo>
                    <a:pt x="465" y="697"/>
                    <a:pt x="455" y="695"/>
                    <a:pt x="446" y="691"/>
                  </a:cubicBezTo>
                  <a:cubicBezTo>
                    <a:pt x="434" y="686"/>
                    <a:pt x="423" y="677"/>
                    <a:pt x="410" y="673"/>
                  </a:cubicBezTo>
                  <a:cubicBezTo>
                    <a:pt x="297" y="636"/>
                    <a:pt x="185" y="632"/>
                    <a:pt x="83" y="564"/>
                  </a:cubicBezTo>
                  <a:cubicBezTo>
                    <a:pt x="47" y="512"/>
                    <a:pt x="45" y="458"/>
                    <a:pt x="28" y="400"/>
                  </a:cubicBezTo>
                  <a:cubicBezTo>
                    <a:pt x="28" y="400"/>
                    <a:pt x="5" y="332"/>
                    <a:pt x="1" y="319"/>
                  </a:cubicBezTo>
                  <a:cubicBezTo>
                    <a:pt x="0" y="315"/>
                    <a:pt x="7" y="325"/>
                    <a:pt x="10" y="328"/>
                  </a:cubicBezTo>
                  <a:close/>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Text Box 21"/>
            <p:cNvSpPr txBox="1">
              <a:spLocks noChangeArrowheads="1"/>
            </p:cNvSpPr>
            <p:nvPr/>
          </p:nvSpPr>
          <p:spPr bwMode="auto">
            <a:xfrm>
              <a:off x="423819" y="2284691"/>
              <a:ext cx="187743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35000"/>
                </a:spcBef>
                <a:buClr>
                  <a:srgbClr val="993300"/>
                </a:buClr>
                <a:buSzPct val="90000"/>
                <a:buFont typeface="Monotype Sorts" pitchFamily="2" charset="2"/>
                <a:buChar char="n"/>
                <a:defRPr kumimoji="1">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9pPr>
            </a:lstStyle>
            <a:p>
              <a:pPr algn="ctr">
                <a:spcBef>
                  <a:spcPct val="50000"/>
                </a:spcBef>
                <a:buClrTx/>
                <a:buSzTx/>
                <a:buFontTx/>
                <a:buNone/>
              </a:pPr>
              <a:r>
                <a:rPr kumimoji="0" lang="en-US" altLang="zh-TW" dirty="0">
                  <a:ea typeface="新細明體" panose="02020500000000000000" pitchFamily="18" charset="-120"/>
                </a:rPr>
                <a:t>Device Directory</a:t>
              </a:r>
            </a:p>
          </p:txBody>
        </p:sp>
        <p:sp>
          <p:nvSpPr>
            <p:cNvPr id="23" name="Text Box 22"/>
            <p:cNvSpPr txBox="1">
              <a:spLocks noChangeArrowheads="1"/>
            </p:cNvSpPr>
            <p:nvPr/>
          </p:nvSpPr>
          <p:spPr bwMode="auto">
            <a:xfrm>
              <a:off x="1435100" y="4191000"/>
              <a:ext cx="6667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35000"/>
                </a:spcBef>
                <a:buClr>
                  <a:srgbClr val="993300"/>
                </a:buClr>
                <a:buSzPct val="90000"/>
                <a:buFont typeface="Monotype Sorts" pitchFamily="2" charset="2"/>
                <a:buChar char="n"/>
                <a:defRPr kumimoji="1">
                  <a:solidFill>
                    <a:schemeClr val="tx1"/>
                  </a:solidFill>
                  <a:latin typeface="Helvetica" panose="020B0604020202020204" pitchFamily="34" charset="0"/>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anose="020B0604020202020204" pitchFamily="34" charset="0"/>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defRPr>
              </a:lvl9pPr>
            </a:lstStyle>
            <a:p>
              <a:pPr algn="ctr">
                <a:spcBef>
                  <a:spcPct val="50000"/>
                </a:spcBef>
                <a:buClrTx/>
                <a:buSzTx/>
                <a:buFontTx/>
                <a:buNone/>
              </a:pPr>
              <a:r>
                <a:rPr kumimoji="0" lang="en-US" altLang="zh-TW">
                  <a:ea typeface="新細明體" panose="02020500000000000000" pitchFamily="18" charset="-120"/>
                </a:rPr>
                <a:t>Files</a:t>
              </a:r>
            </a:p>
          </p:txBody>
        </p:sp>
      </p:grpSp>
    </p:spTree>
    <p:extLst>
      <p:ext uri="{BB962C8B-B14F-4D97-AF65-F5344CB8AC3E}">
        <p14:creationId xmlns:p14="http://schemas.microsoft.com/office/powerpoint/2010/main" val="2466383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44878" y="199821"/>
            <a:ext cx="10363200" cy="1143000"/>
          </a:xfrm>
        </p:spPr>
        <p:txBody>
          <a:bodyPr/>
          <a:lstStyle/>
          <a:p>
            <a:pPr algn="ctr"/>
            <a:r>
              <a:rPr lang="en-US" altLang="zh-TW" dirty="0">
                <a:ea typeface="新細明體" panose="02020500000000000000" pitchFamily="18" charset="-120"/>
              </a:rPr>
              <a:t>A Typical File-system Organization</a:t>
            </a:r>
            <a:endParaRPr 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038" y="1470025"/>
            <a:ext cx="8498984" cy="495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378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53191" y="174882"/>
            <a:ext cx="10363200" cy="1143000"/>
          </a:xfrm>
        </p:spPr>
        <p:txBody>
          <a:bodyPr/>
          <a:lstStyle/>
          <a:p>
            <a:pPr algn="ctr"/>
            <a:r>
              <a:rPr lang="en-US" dirty="0"/>
              <a:t>File System Mounting</a:t>
            </a:r>
          </a:p>
        </p:txBody>
      </p:sp>
      <p:sp>
        <p:nvSpPr>
          <p:cNvPr id="3" name="內容版面配置區 2"/>
          <p:cNvSpPr>
            <a:spLocks noGrp="1"/>
          </p:cNvSpPr>
          <p:nvPr>
            <p:ph idx="1"/>
          </p:nvPr>
        </p:nvSpPr>
        <p:spPr>
          <a:xfrm>
            <a:off x="1645920" y="1464426"/>
            <a:ext cx="9019309" cy="5110942"/>
          </a:xfrm>
        </p:spPr>
        <p:txBody>
          <a:bodyPr/>
          <a:lstStyle/>
          <a:p>
            <a:r>
              <a:rPr lang="en-US" dirty="0"/>
              <a:t>A file system must be mounted before it can be accessed</a:t>
            </a:r>
          </a:p>
          <a:p>
            <a:r>
              <a:rPr lang="en-US" dirty="0"/>
              <a:t>A unmounted file system is mounted at a mount point</a:t>
            </a:r>
          </a:p>
        </p:txBody>
      </p:sp>
      <p:grpSp>
        <p:nvGrpSpPr>
          <p:cNvPr id="4" name="群組 3"/>
          <p:cNvGrpSpPr/>
          <p:nvPr/>
        </p:nvGrpSpPr>
        <p:grpSpPr>
          <a:xfrm>
            <a:off x="1775578" y="2659297"/>
            <a:ext cx="8540750" cy="3806825"/>
            <a:chOff x="387350" y="1985963"/>
            <a:chExt cx="8540750" cy="3806825"/>
          </a:xfrm>
        </p:grpSpPr>
        <p:pic>
          <p:nvPicPr>
            <p:cNvPr id="5" name="圖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7038" y="2867025"/>
              <a:ext cx="5059362"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圖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46788" y="2473325"/>
              <a:ext cx="2881312"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3"/>
            <p:cNvSpPr txBox="1">
              <a:spLocks noChangeArrowheads="1"/>
            </p:cNvSpPr>
            <p:nvPr/>
          </p:nvSpPr>
          <p:spPr bwMode="auto">
            <a:xfrm>
              <a:off x="387350" y="2473325"/>
              <a:ext cx="2468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zh-TW">
                  <a:ea typeface="新細明體" panose="02020500000000000000" pitchFamily="18" charset="-120"/>
                </a:rPr>
                <a:t>Existing file system</a:t>
              </a:r>
              <a:endParaRPr lang="zh-TW" altLang="en-US">
                <a:ea typeface="新細明體" panose="02020500000000000000" pitchFamily="18" charset="-120"/>
              </a:endParaRPr>
            </a:p>
          </p:txBody>
        </p:sp>
        <p:sp>
          <p:nvSpPr>
            <p:cNvPr id="8" name="文字方塊 6"/>
            <p:cNvSpPr txBox="1">
              <a:spLocks noChangeArrowheads="1"/>
            </p:cNvSpPr>
            <p:nvPr/>
          </p:nvSpPr>
          <p:spPr bwMode="auto">
            <a:xfrm>
              <a:off x="2908300" y="3070225"/>
              <a:ext cx="2620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zh-TW">
                  <a:ea typeface="新細明體" panose="02020500000000000000" pitchFamily="18" charset="-120"/>
                </a:rPr>
                <a:t>Unmounted partition</a:t>
              </a:r>
              <a:endParaRPr lang="zh-TW" altLang="en-US">
                <a:ea typeface="新細明體" panose="02020500000000000000" pitchFamily="18" charset="-120"/>
              </a:endParaRPr>
            </a:p>
          </p:txBody>
        </p:sp>
        <p:sp>
          <p:nvSpPr>
            <p:cNvPr id="9" name="文字方塊 7"/>
            <p:cNvSpPr txBox="1">
              <a:spLocks noChangeArrowheads="1"/>
            </p:cNvSpPr>
            <p:nvPr/>
          </p:nvSpPr>
          <p:spPr bwMode="auto">
            <a:xfrm>
              <a:off x="5734050" y="1985963"/>
              <a:ext cx="29733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zh-TW">
                  <a:ea typeface="新細明體" panose="02020500000000000000" pitchFamily="18" charset="-120"/>
                </a:rPr>
                <a:t>After mounted in /users </a:t>
              </a:r>
              <a:endParaRPr lang="zh-TW" altLang="en-US">
                <a:ea typeface="新細明體" panose="02020500000000000000" pitchFamily="18" charset="-120"/>
              </a:endParaRPr>
            </a:p>
          </p:txBody>
        </p:sp>
      </p:grpSp>
    </p:spTree>
    <p:extLst>
      <p:ext uri="{BB962C8B-B14F-4D97-AF65-F5344CB8AC3E}">
        <p14:creationId xmlns:p14="http://schemas.microsoft.com/office/powerpoint/2010/main" val="479264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53191" y="174882"/>
            <a:ext cx="10363200" cy="1143000"/>
          </a:xfrm>
        </p:spPr>
        <p:txBody>
          <a:bodyPr/>
          <a:lstStyle/>
          <a:p>
            <a:pPr algn="ctr"/>
            <a:r>
              <a:rPr lang="en-US" dirty="0"/>
              <a:t>Directory is a Special File</a:t>
            </a:r>
          </a:p>
        </p:txBody>
      </p:sp>
      <p:sp>
        <p:nvSpPr>
          <p:cNvPr id="3" name="內容版面配置區 2"/>
          <p:cNvSpPr>
            <a:spLocks noGrp="1"/>
          </p:cNvSpPr>
          <p:nvPr>
            <p:ph idx="1"/>
          </p:nvPr>
        </p:nvSpPr>
        <p:spPr>
          <a:xfrm>
            <a:off x="798015" y="1472739"/>
            <a:ext cx="10773294" cy="5110942"/>
          </a:xfrm>
        </p:spPr>
        <p:txBody>
          <a:bodyPr/>
          <a:lstStyle/>
          <a:p>
            <a:r>
              <a:rPr lang="en-US" dirty="0"/>
              <a:t>Directory operations:</a:t>
            </a:r>
          </a:p>
          <a:p>
            <a:pPr lvl="1"/>
            <a:r>
              <a:rPr lang="en-US" dirty="0"/>
              <a:t>Search a file from a directory</a:t>
            </a:r>
          </a:p>
          <a:p>
            <a:pPr lvl="1"/>
            <a:r>
              <a:rPr lang="en-US" dirty="0"/>
              <a:t>Create and Delete a file entry from a directory</a:t>
            </a:r>
          </a:p>
          <a:p>
            <a:pPr lvl="1"/>
            <a:r>
              <a:rPr lang="en-US" dirty="0"/>
              <a:t>List all files from a directory</a:t>
            </a:r>
          </a:p>
          <a:p>
            <a:pPr lvl="1"/>
            <a:r>
              <a:rPr lang="en-US" dirty="0"/>
              <a:t>Rename a file</a:t>
            </a:r>
          </a:p>
          <a:p>
            <a:pPr lvl="1"/>
            <a:r>
              <a:rPr lang="en-US" dirty="0"/>
              <a:t>Traverse the directory hierarchy</a:t>
            </a:r>
          </a:p>
          <a:p>
            <a:r>
              <a:rPr lang="en-US" dirty="0"/>
              <a:t>Advantages of directory:</a:t>
            </a:r>
          </a:p>
          <a:p>
            <a:pPr lvl="1"/>
            <a:r>
              <a:rPr lang="en-US" dirty="0"/>
              <a:t>Efficiency – locating a file quickly</a:t>
            </a:r>
          </a:p>
          <a:p>
            <a:pPr lvl="1"/>
            <a:r>
              <a:rPr lang="en-US" dirty="0"/>
              <a:t>Naming – convenient to users</a:t>
            </a:r>
          </a:p>
          <a:p>
            <a:pPr lvl="2"/>
            <a:r>
              <a:rPr lang="en-US" dirty="0"/>
              <a:t>Two users can have same name for different files</a:t>
            </a:r>
          </a:p>
          <a:p>
            <a:pPr lvl="1"/>
            <a:r>
              <a:rPr lang="en-US" dirty="0"/>
              <a:t>The same file can have several different names</a:t>
            </a:r>
          </a:p>
          <a:p>
            <a:pPr lvl="1"/>
            <a:r>
              <a:rPr lang="en-US" dirty="0"/>
              <a:t>Grouping – logical grouping of files by properties, (e.g., all Java programs, all games, …)</a:t>
            </a:r>
          </a:p>
          <a:p>
            <a:pPr lvl="1"/>
            <a:endParaRPr lang="en-US" dirty="0"/>
          </a:p>
          <a:p>
            <a:endParaRPr lang="en-US" dirty="0"/>
          </a:p>
          <a:p>
            <a:endParaRPr lang="en-US" dirty="0"/>
          </a:p>
        </p:txBody>
      </p:sp>
    </p:spTree>
    <p:extLst>
      <p:ext uri="{BB962C8B-B14F-4D97-AF65-F5344CB8AC3E}">
        <p14:creationId xmlns:p14="http://schemas.microsoft.com/office/powerpoint/2010/main" val="3690980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53191" y="174882"/>
            <a:ext cx="10363200" cy="1143000"/>
          </a:xfrm>
        </p:spPr>
        <p:txBody>
          <a:bodyPr/>
          <a:lstStyle/>
          <a:p>
            <a:pPr algn="ctr"/>
            <a:r>
              <a:rPr lang="en-US" dirty="0"/>
              <a:t>Types of Directory</a:t>
            </a:r>
          </a:p>
        </p:txBody>
      </p:sp>
      <p:sp>
        <p:nvSpPr>
          <p:cNvPr id="3" name="內容版面配置區 2"/>
          <p:cNvSpPr>
            <a:spLocks noGrp="1"/>
          </p:cNvSpPr>
          <p:nvPr>
            <p:ph idx="1"/>
          </p:nvPr>
        </p:nvSpPr>
        <p:spPr>
          <a:xfrm>
            <a:off x="831277" y="1481052"/>
            <a:ext cx="10532225" cy="2442556"/>
          </a:xfrm>
        </p:spPr>
        <p:txBody>
          <a:bodyPr/>
          <a:lstStyle/>
          <a:p>
            <a:r>
              <a:rPr lang="en-US" dirty="0"/>
              <a:t>Single-Level Directory: a single directory for all users (MS-DOS)</a:t>
            </a:r>
          </a:p>
          <a:p>
            <a:r>
              <a:rPr lang="en-US" dirty="0"/>
              <a:t>Two-Level Directory: separate directory for each user (early time sharing systems)</a:t>
            </a:r>
          </a:p>
          <a:p>
            <a:r>
              <a:rPr lang="en-US" dirty="0"/>
              <a:t>Tree-Structured Directories: subdirectories can be created by users dynamically</a:t>
            </a:r>
          </a:p>
          <a:p>
            <a:r>
              <a:rPr lang="en-US" dirty="0"/>
              <a:t>Acyclic-Graph Directories: subdirectories and files can be shared </a:t>
            </a:r>
          </a:p>
          <a:p>
            <a:r>
              <a:rPr lang="en-US" dirty="0"/>
              <a:t>General Graph Directory: most general and difficult to manage</a:t>
            </a:r>
          </a:p>
          <a:p>
            <a:endParaRPr lang="en-US" dirty="0"/>
          </a:p>
          <a:p>
            <a:endParaRPr lang="en-US" dirty="0"/>
          </a:p>
          <a:p>
            <a:endParaRPr lang="en-US" dirty="0"/>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929" y="4452762"/>
            <a:ext cx="5763490" cy="140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8632" y="4208175"/>
            <a:ext cx="5514255" cy="188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字方塊 5"/>
          <p:cNvSpPr txBox="1"/>
          <p:nvPr/>
        </p:nvSpPr>
        <p:spPr>
          <a:xfrm>
            <a:off x="1770611" y="6002039"/>
            <a:ext cx="2071336" cy="369332"/>
          </a:xfrm>
          <a:prstGeom prst="rect">
            <a:avLst/>
          </a:prstGeom>
          <a:noFill/>
        </p:spPr>
        <p:txBody>
          <a:bodyPr wrap="none" rtlCol="0">
            <a:spAutoFit/>
          </a:bodyPr>
          <a:lstStyle/>
          <a:p>
            <a:r>
              <a:rPr lang="en-US" dirty="0"/>
              <a:t>Single-Level Directory</a:t>
            </a:r>
          </a:p>
        </p:txBody>
      </p:sp>
      <p:sp>
        <p:nvSpPr>
          <p:cNvPr id="8" name="文字方塊 7"/>
          <p:cNvSpPr txBox="1"/>
          <p:nvPr/>
        </p:nvSpPr>
        <p:spPr>
          <a:xfrm>
            <a:off x="8193579" y="6205514"/>
            <a:ext cx="1929503" cy="369332"/>
          </a:xfrm>
          <a:prstGeom prst="rect">
            <a:avLst/>
          </a:prstGeom>
          <a:noFill/>
        </p:spPr>
        <p:txBody>
          <a:bodyPr wrap="none" rtlCol="0">
            <a:spAutoFit/>
          </a:bodyPr>
          <a:lstStyle/>
          <a:p>
            <a:r>
              <a:rPr lang="en-US" dirty="0"/>
              <a:t>Two-Level Directory</a:t>
            </a:r>
          </a:p>
        </p:txBody>
      </p:sp>
    </p:spTree>
    <p:extLst>
      <p:ext uri="{BB962C8B-B14F-4D97-AF65-F5344CB8AC3E}">
        <p14:creationId xmlns:p14="http://schemas.microsoft.com/office/powerpoint/2010/main" val="747411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53191" y="174882"/>
            <a:ext cx="10363200" cy="1143000"/>
          </a:xfrm>
        </p:spPr>
        <p:txBody>
          <a:bodyPr/>
          <a:lstStyle/>
          <a:p>
            <a:pPr algn="ctr"/>
            <a:r>
              <a:rPr lang="en-US" altLang="zh-TW" dirty="0">
                <a:ea typeface="新細明體" panose="02020500000000000000" pitchFamily="18" charset="-120"/>
              </a:rPr>
              <a:t>Tree-Structured Directories</a:t>
            </a:r>
            <a:endParaRPr lang="en-US" dirty="0"/>
          </a:p>
        </p:txBody>
      </p:sp>
      <p:sp>
        <p:nvSpPr>
          <p:cNvPr id="3" name="內容版面配置區 2"/>
          <p:cNvSpPr>
            <a:spLocks noGrp="1"/>
          </p:cNvSpPr>
          <p:nvPr>
            <p:ph idx="1"/>
          </p:nvPr>
        </p:nvSpPr>
        <p:spPr>
          <a:xfrm>
            <a:off x="7881653" y="3641149"/>
            <a:ext cx="4293721" cy="2551833"/>
          </a:xfrm>
        </p:spPr>
        <p:txBody>
          <a:bodyPr/>
          <a:lstStyle/>
          <a:p>
            <a:pPr lvl="1"/>
            <a:r>
              <a:rPr lang="en-US" sz="2000" dirty="0"/>
              <a:t>Efficient searching</a:t>
            </a:r>
          </a:p>
          <a:p>
            <a:pPr lvl="1"/>
            <a:r>
              <a:rPr lang="en-US" sz="2000" dirty="0"/>
              <a:t>Grouping Capability</a:t>
            </a:r>
          </a:p>
          <a:p>
            <a:pPr lvl="1"/>
            <a:r>
              <a:rPr lang="en-US" sz="2000" dirty="0">
                <a:solidFill>
                  <a:srgbClr val="FF0000"/>
                </a:solidFill>
              </a:rPr>
              <a:t>Absolute</a:t>
            </a:r>
            <a:r>
              <a:rPr lang="en-US" sz="2000" dirty="0"/>
              <a:t> or </a:t>
            </a:r>
            <a:r>
              <a:rPr lang="en-US" sz="2000" dirty="0">
                <a:solidFill>
                  <a:srgbClr val="0070C0"/>
                </a:solidFill>
              </a:rPr>
              <a:t>relative</a:t>
            </a:r>
            <a:r>
              <a:rPr lang="en-US" sz="2000" dirty="0"/>
              <a:t> path name</a:t>
            </a:r>
          </a:p>
          <a:p>
            <a:pPr lvl="2"/>
            <a:r>
              <a:rPr lang="en-US" sz="1600" dirty="0"/>
              <a:t>cat </a:t>
            </a:r>
            <a:r>
              <a:rPr lang="en-US" sz="1600" dirty="0">
                <a:solidFill>
                  <a:srgbClr val="FF0000"/>
                </a:solidFill>
              </a:rPr>
              <a:t>/spell/mail/</a:t>
            </a:r>
            <a:r>
              <a:rPr lang="en-US" sz="1600" dirty="0" err="1">
                <a:solidFill>
                  <a:srgbClr val="FF0000"/>
                </a:solidFill>
              </a:rPr>
              <a:t>prog</a:t>
            </a:r>
            <a:r>
              <a:rPr lang="en-US" sz="1600" dirty="0">
                <a:solidFill>
                  <a:srgbClr val="FF0000"/>
                </a:solidFill>
              </a:rPr>
              <a:t>/</a:t>
            </a:r>
            <a:r>
              <a:rPr lang="en-US" sz="1600" dirty="0" err="1">
                <a:solidFill>
                  <a:srgbClr val="FF0000"/>
                </a:solidFill>
              </a:rPr>
              <a:t>obj</a:t>
            </a:r>
            <a:r>
              <a:rPr lang="en-US" sz="1600" dirty="0">
                <a:solidFill>
                  <a:srgbClr val="FF0000"/>
                </a:solidFill>
              </a:rPr>
              <a:t> </a:t>
            </a:r>
            <a:r>
              <a:rPr lang="en-US" sz="1600" dirty="0"/>
              <a:t>(absolute)</a:t>
            </a:r>
            <a:endParaRPr lang="en-US" sz="1600" dirty="0">
              <a:solidFill>
                <a:srgbClr val="FF0000"/>
              </a:solidFill>
            </a:endParaRPr>
          </a:p>
          <a:p>
            <a:pPr lvl="1"/>
            <a:r>
              <a:rPr lang="en-US" sz="2000" dirty="0"/>
              <a:t>Current directory (working directory)</a:t>
            </a:r>
          </a:p>
          <a:p>
            <a:pPr lvl="2"/>
            <a:r>
              <a:rPr lang="en-US" sz="1600" dirty="0"/>
              <a:t>cd </a:t>
            </a:r>
            <a:r>
              <a:rPr lang="en-US" sz="1600" dirty="0">
                <a:solidFill>
                  <a:srgbClr val="0070C0"/>
                </a:solidFill>
              </a:rPr>
              <a:t>/spell/mail/</a:t>
            </a:r>
            <a:r>
              <a:rPr lang="en-US" sz="1600" dirty="0" err="1">
                <a:solidFill>
                  <a:srgbClr val="0070C0"/>
                </a:solidFill>
              </a:rPr>
              <a:t>prog</a:t>
            </a:r>
            <a:endParaRPr lang="en-US" sz="1600" dirty="0">
              <a:solidFill>
                <a:srgbClr val="0070C0"/>
              </a:solidFill>
            </a:endParaRPr>
          </a:p>
          <a:p>
            <a:pPr lvl="2"/>
            <a:r>
              <a:rPr lang="en-US" sz="1600" dirty="0"/>
              <a:t>cat </a:t>
            </a:r>
            <a:r>
              <a:rPr lang="en-US" sz="1600" dirty="0" err="1">
                <a:solidFill>
                  <a:srgbClr val="0070C0"/>
                </a:solidFill>
              </a:rPr>
              <a:t>obj</a:t>
            </a:r>
            <a:r>
              <a:rPr lang="en-US" sz="1600" dirty="0">
                <a:solidFill>
                  <a:srgbClr val="0070C0"/>
                </a:solidFill>
              </a:rPr>
              <a:t> </a:t>
            </a:r>
            <a:r>
              <a:rPr lang="en-US" sz="1600" dirty="0"/>
              <a:t>(relative path name)</a:t>
            </a:r>
            <a:endParaRPr lang="en-US" dirty="0"/>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92" y="1637781"/>
            <a:ext cx="7754591" cy="4937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117273" y="1637781"/>
            <a:ext cx="739831" cy="3323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p:cNvSpPr/>
          <p:nvPr/>
        </p:nvSpPr>
        <p:spPr>
          <a:xfrm>
            <a:off x="1554480" y="2596516"/>
            <a:ext cx="626225" cy="3323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1540625" y="5339804"/>
            <a:ext cx="626225" cy="3323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922713" y="4051244"/>
            <a:ext cx="626225" cy="3323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8449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53191" y="174882"/>
            <a:ext cx="10363200" cy="1143000"/>
          </a:xfrm>
        </p:spPr>
        <p:txBody>
          <a:bodyPr/>
          <a:lstStyle/>
          <a:p>
            <a:pPr algn="ctr"/>
            <a:r>
              <a:rPr lang="en-US" altLang="zh-TW" dirty="0">
                <a:ea typeface="新細明體" panose="02020500000000000000" pitchFamily="18" charset="-120"/>
              </a:rPr>
              <a:t>Acyclic-Graph Directories</a:t>
            </a:r>
            <a:endParaRPr lang="en-US" dirty="0"/>
          </a:p>
        </p:txBody>
      </p:sp>
      <p:sp>
        <p:nvSpPr>
          <p:cNvPr id="3" name="內容版面配置區 2"/>
          <p:cNvSpPr>
            <a:spLocks noGrp="1"/>
          </p:cNvSpPr>
          <p:nvPr>
            <p:ph idx="1"/>
          </p:nvPr>
        </p:nvSpPr>
        <p:spPr>
          <a:xfrm>
            <a:off x="182880" y="1486022"/>
            <a:ext cx="5669280" cy="5197095"/>
          </a:xfrm>
        </p:spPr>
        <p:txBody>
          <a:bodyPr/>
          <a:lstStyle/>
          <a:p>
            <a:r>
              <a:rPr lang="en-US" sz="2400" dirty="0"/>
              <a:t>A file can have two different names (aliasing)</a:t>
            </a:r>
          </a:p>
          <a:p>
            <a:r>
              <a:rPr lang="en-US" sz="2400" dirty="0"/>
              <a:t>If deletes the file /</a:t>
            </a:r>
            <a:r>
              <a:rPr lang="en-US" sz="2400" dirty="0" err="1"/>
              <a:t>dict</a:t>
            </a:r>
            <a:r>
              <a:rPr lang="en-US" sz="2400" dirty="0"/>
              <a:t>/w/list then</a:t>
            </a:r>
          </a:p>
          <a:p>
            <a:pPr lvl="1"/>
            <a:r>
              <a:rPr lang="en-US" sz="2200" dirty="0"/>
              <a:t>The file /</a:t>
            </a:r>
            <a:r>
              <a:rPr lang="en-US" sz="2200" dirty="0" err="1"/>
              <a:t>dict</a:t>
            </a:r>
            <a:r>
              <a:rPr lang="en-US" sz="2200" dirty="0"/>
              <a:t>/all may be lost</a:t>
            </a:r>
          </a:p>
          <a:p>
            <a:r>
              <a:rPr lang="en-US" sz="2400" dirty="0"/>
              <a:t>Possible solutions:</a:t>
            </a:r>
          </a:p>
          <a:p>
            <a:pPr lvl="1"/>
            <a:r>
              <a:rPr lang="en-US" sz="2200" dirty="0"/>
              <a:t>Reference count records # of names: </a:t>
            </a:r>
            <a:r>
              <a:rPr lang="en-US" sz="2200" dirty="0">
                <a:solidFill>
                  <a:srgbClr val="FF0000"/>
                </a:solidFill>
              </a:rPr>
              <a:t>H</a:t>
            </a:r>
            <a:r>
              <a:rPr lang="en-US" sz="1800" dirty="0">
                <a:solidFill>
                  <a:srgbClr val="FF0000"/>
                </a:solidFill>
              </a:rPr>
              <a:t>ard Link</a:t>
            </a:r>
          </a:p>
          <a:p>
            <a:pPr lvl="1"/>
            <a:r>
              <a:rPr lang="en-US" sz="2200" dirty="0"/>
              <a:t>Uses a new directory entry type</a:t>
            </a:r>
          </a:p>
          <a:p>
            <a:pPr lvl="2"/>
            <a:r>
              <a:rPr lang="en-US" sz="1800" dirty="0">
                <a:solidFill>
                  <a:srgbClr val="FF0000"/>
                </a:solidFill>
              </a:rPr>
              <a:t>Soft Link</a:t>
            </a:r>
            <a:r>
              <a:rPr lang="en-US" sz="1800" dirty="0"/>
              <a:t>: another name (pointer) to an existing file</a:t>
            </a:r>
          </a:p>
          <a:p>
            <a:pPr lvl="3"/>
            <a:r>
              <a:rPr lang="en-US" sz="1800" dirty="0"/>
              <a:t>A special file containing the </a:t>
            </a:r>
            <a:r>
              <a:rPr lang="en-US" sz="1800" dirty="0">
                <a:solidFill>
                  <a:srgbClr val="FF0000"/>
                </a:solidFill>
              </a:rPr>
              <a:t>real path name </a:t>
            </a:r>
            <a:r>
              <a:rPr lang="en-US" sz="1800" dirty="0"/>
              <a:t>of the original file</a:t>
            </a:r>
          </a:p>
          <a:p>
            <a:pPr lvl="3"/>
            <a:r>
              <a:rPr lang="en-US" sz="1800" dirty="0"/>
              <a:t>Resolve the link: follow pointer to locate the file</a:t>
            </a:r>
          </a:p>
          <a:p>
            <a:r>
              <a:rPr lang="en-US" sz="2400" dirty="0"/>
              <a:t>On deletes /</a:t>
            </a:r>
            <a:r>
              <a:rPr lang="en-US" sz="2400" dirty="0" err="1"/>
              <a:t>dict</a:t>
            </a:r>
            <a:r>
              <a:rPr lang="en-US" sz="2400" dirty="0"/>
              <a:t>/w/list,</a:t>
            </a:r>
          </a:p>
          <a:p>
            <a:pPr lvl="1"/>
            <a:r>
              <a:rPr lang="en-US" sz="2200" dirty="0"/>
              <a:t>Only the reference count is decreased by 1.</a:t>
            </a:r>
          </a:p>
          <a:p>
            <a:pPr lvl="1"/>
            <a:r>
              <a:rPr lang="en-US" sz="2200" dirty="0"/>
              <a:t>If the reference count becomes 0,</a:t>
            </a:r>
          </a:p>
          <a:p>
            <a:pPr lvl="2"/>
            <a:r>
              <a:rPr lang="en-US" sz="1800" dirty="0"/>
              <a:t>then it can be removed from the file system.</a:t>
            </a:r>
          </a:p>
          <a:p>
            <a:endParaRPr lang="en-US" dirty="0"/>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0537" y="1580015"/>
            <a:ext cx="6033163" cy="487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549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53191" y="174882"/>
            <a:ext cx="10363200" cy="1143000"/>
          </a:xfrm>
        </p:spPr>
        <p:txBody>
          <a:bodyPr/>
          <a:lstStyle/>
          <a:p>
            <a:pPr algn="ctr"/>
            <a:r>
              <a:rPr lang="en-US" altLang="zh-TW" dirty="0">
                <a:ea typeface="新細明體" panose="02020500000000000000" pitchFamily="18" charset="-120"/>
              </a:rPr>
              <a:t>General Graph Directory</a:t>
            </a:r>
            <a:endParaRPr lang="en-US" dirty="0"/>
          </a:p>
        </p:txBody>
      </p:sp>
      <p:sp>
        <p:nvSpPr>
          <p:cNvPr id="3" name="內容版面配置區 2"/>
          <p:cNvSpPr>
            <a:spLocks noGrp="1"/>
          </p:cNvSpPr>
          <p:nvPr>
            <p:ph idx="1"/>
          </p:nvPr>
        </p:nvSpPr>
        <p:spPr>
          <a:xfrm>
            <a:off x="149629" y="1346657"/>
            <a:ext cx="5062451" cy="5403275"/>
          </a:xfrm>
        </p:spPr>
        <p:txBody>
          <a:bodyPr/>
          <a:lstStyle/>
          <a:p>
            <a:r>
              <a:rPr lang="en-US" sz="2400" dirty="0"/>
              <a:t>Cycle will cause reference count invalid.</a:t>
            </a:r>
          </a:p>
          <a:p>
            <a:pPr lvl="1"/>
            <a:r>
              <a:rPr lang="en-US" altLang="zh-TW" sz="2200" dirty="0">
                <a:sym typeface="Wingdings" panose="05000000000000000000" pitchFamily="2" charset="2"/>
              </a:rPr>
              <a:t>On creates /</a:t>
            </a:r>
            <a:r>
              <a:rPr lang="en-US" altLang="zh-TW" sz="2200" dirty="0" err="1">
                <a:sym typeface="Wingdings" panose="05000000000000000000" pitchFamily="2" charset="2"/>
              </a:rPr>
              <a:t>avi</a:t>
            </a:r>
            <a:r>
              <a:rPr lang="en-US" altLang="zh-TW" sz="2200" dirty="0">
                <a:sym typeface="Wingdings" panose="05000000000000000000" pitchFamily="2" charset="2"/>
              </a:rPr>
              <a:t>/book as /</a:t>
            </a:r>
            <a:r>
              <a:rPr lang="en-US" altLang="zh-TW" sz="2200" dirty="0" err="1">
                <a:sym typeface="Wingdings" panose="05000000000000000000" pitchFamily="2" charset="2"/>
              </a:rPr>
              <a:t>jim</a:t>
            </a:r>
            <a:r>
              <a:rPr lang="en-US" altLang="zh-TW" sz="2200" dirty="0">
                <a:sym typeface="Wingdings" panose="05000000000000000000" pitchFamily="2" charset="2"/>
              </a:rPr>
              <a:t>/book</a:t>
            </a:r>
          </a:p>
          <a:p>
            <a:pPr lvl="2"/>
            <a:r>
              <a:rPr lang="en-US" sz="1800" dirty="0"/>
              <a:t>Count(</a:t>
            </a:r>
            <a:r>
              <a:rPr lang="en-US" sz="1800" dirty="0">
                <a:solidFill>
                  <a:srgbClr val="0070C0"/>
                </a:solidFill>
              </a:rPr>
              <a:t>B</a:t>
            </a:r>
            <a:r>
              <a:rPr lang="en-US" sz="1800" dirty="0"/>
              <a:t>) </a:t>
            </a:r>
            <a:r>
              <a:rPr lang="en-US" sz="1800" dirty="0">
                <a:sym typeface="Wingdings" panose="05000000000000000000" pitchFamily="2" charset="2"/>
              </a:rPr>
              <a:t> 2</a:t>
            </a:r>
          </a:p>
          <a:p>
            <a:pPr lvl="1"/>
            <a:r>
              <a:rPr lang="en-US" sz="2200" dirty="0"/>
              <a:t>On creates /</a:t>
            </a:r>
            <a:r>
              <a:rPr lang="en-US" sz="2200" dirty="0" err="1"/>
              <a:t>jim</a:t>
            </a:r>
            <a:r>
              <a:rPr lang="en-US" sz="2200" dirty="0"/>
              <a:t>/book/</a:t>
            </a:r>
            <a:r>
              <a:rPr lang="en-US" sz="2200" dirty="0" err="1"/>
              <a:t>avi</a:t>
            </a:r>
            <a:r>
              <a:rPr lang="en-US" sz="2200" dirty="0"/>
              <a:t> as /</a:t>
            </a:r>
            <a:r>
              <a:rPr lang="en-US" sz="2200" dirty="0" err="1"/>
              <a:t>avi</a:t>
            </a:r>
            <a:endParaRPr lang="en-US" sz="2200" dirty="0"/>
          </a:p>
          <a:p>
            <a:pPr lvl="2"/>
            <a:r>
              <a:rPr lang="en-US" sz="1800" dirty="0">
                <a:sym typeface="Wingdings" panose="05000000000000000000" pitchFamily="2" charset="2"/>
              </a:rPr>
              <a:t>Count(</a:t>
            </a:r>
            <a:r>
              <a:rPr lang="en-US" sz="1800" dirty="0">
                <a:solidFill>
                  <a:srgbClr val="00B0F0"/>
                </a:solidFill>
                <a:sym typeface="Wingdings" panose="05000000000000000000" pitchFamily="2" charset="2"/>
              </a:rPr>
              <a:t>A</a:t>
            </a:r>
            <a:r>
              <a:rPr lang="en-US" sz="1800" dirty="0">
                <a:sym typeface="Wingdings" panose="05000000000000000000" pitchFamily="2" charset="2"/>
              </a:rPr>
              <a:t>)  2</a:t>
            </a:r>
          </a:p>
          <a:p>
            <a:pPr lvl="1"/>
            <a:r>
              <a:rPr lang="en-US" sz="2200" dirty="0">
                <a:sym typeface="Wingdings" panose="05000000000000000000" pitchFamily="2" charset="2"/>
              </a:rPr>
              <a:t>After deletes /</a:t>
            </a:r>
            <a:r>
              <a:rPr lang="en-US" sz="2200" dirty="0" err="1">
                <a:sym typeface="Wingdings" panose="05000000000000000000" pitchFamily="2" charset="2"/>
              </a:rPr>
              <a:t>jim</a:t>
            </a:r>
            <a:r>
              <a:rPr lang="en-US" sz="2200" dirty="0">
                <a:sym typeface="Wingdings" panose="05000000000000000000" pitchFamily="2" charset="2"/>
              </a:rPr>
              <a:t>/book and deletes /</a:t>
            </a:r>
            <a:r>
              <a:rPr lang="en-US" sz="2200" dirty="0" err="1">
                <a:sym typeface="Wingdings" panose="05000000000000000000" pitchFamily="2" charset="2"/>
              </a:rPr>
              <a:t>avi</a:t>
            </a:r>
            <a:r>
              <a:rPr lang="en-US" sz="2200" dirty="0">
                <a:sym typeface="Wingdings" panose="05000000000000000000" pitchFamily="2" charset="2"/>
              </a:rPr>
              <a:t>/book</a:t>
            </a:r>
            <a:endParaRPr lang="en-US" altLang="zh-TW" sz="2200" dirty="0">
              <a:sym typeface="Wingdings" panose="05000000000000000000" pitchFamily="2" charset="2"/>
            </a:endParaRPr>
          </a:p>
          <a:p>
            <a:pPr lvl="2"/>
            <a:r>
              <a:rPr lang="en-US" altLang="zh-TW" sz="1800" dirty="0">
                <a:sym typeface="Wingdings" panose="05000000000000000000" pitchFamily="2" charset="2"/>
              </a:rPr>
              <a:t>Count(B) is 0 and deleted</a:t>
            </a:r>
            <a:r>
              <a:rPr lang="en-US" sz="1800" dirty="0">
                <a:sym typeface="Wingdings" panose="05000000000000000000" pitchFamily="2" charset="2"/>
              </a:rPr>
              <a:t>, where count(A) is 2 but A has only one valid name “/</a:t>
            </a:r>
            <a:r>
              <a:rPr lang="en-US" sz="1800" dirty="0" err="1">
                <a:sym typeface="Wingdings" panose="05000000000000000000" pitchFamily="2" charset="2"/>
              </a:rPr>
              <a:t>avi</a:t>
            </a:r>
            <a:r>
              <a:rPr lang="en-US" sz="1800" dirty="0">
                <a:sym typeface="Wingdings" panose="05000000000000000000" pitchFamily="2" charset="2"/>
              </a:rPr>
              <a:t>” .</a:t>
            </a:r>
          </a:p>
          <a:p>
            <a:r>
              <a:rPr lang="en-US" sz="2400" dirty="0">
                <a:sym typeface="Wingdings" panose="05000000000000000000" pitchFamily="2" charset="2"/>
              </a:rPr>
              <a:t>To avoid generating cycles</a:t>
            </a:r>
          </a:p>
          <a:p>
            <a:pPr lvl="1"/>
            <a:r>
              <a:rPr lang="en-US" sz="2200" dirty="0"/>
              <a:t>hard links to files not subdirectories</a:t>
            </a:r>
          </a:p>
          <a:p>
            <a:pPr lvl="1"/>
            <a:r>
              <a:rPr lang="en-US" sz="2200" dirty="0"/>
              <a:t>Garbage collection</a:t>
            </a:r>
          </a:p>
          <a:p>
            <a:pPr lvl="1"/>
            <a:r>
              <a:rPr lang="en-US" sz="2200" dirty="0"/>
              <a:t>Before adding a new link,</a:t>
            </a:r>
          </a:p>
          <a:p>
            <a:pPr lvl="2"/>
            <a:r>
              <a:rPr lang="en-US" sz="1800" dirty="0"/>
              <a:t>Check cycle existence.</a:t>
            </a:r>
          </a:p>
          <a:p>
            <a:pPr lvl="1"/>
            <a:r>
              <a:rPr lang="en-US" sz="2200" dirty="0">
                <a:solidFill>
                  <a:srgbClr val="FF0000"/>
                </a:solidFill>
              </a:rPr>
              <a:t>Soft link </a:t>
            </a:r>
            <a:r>
              <a:rPr lang="en-US" sz="2200" dirty="0"/>
              <a:t>instead of hard link.</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6156" y="1795809"/>
            <a:ext cx="6621462"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5212080" y="2793076"/>
            <a:ext cx="2585258" cy="923330"/>
          </a:xfrm>
          <a:prstGeom prst="rect">
            <a:avLst/>
          </a:prstGeom>
          <a:noFill/>
          <a:ln>
            <a:solidFill>
              <a:srgbClr val="FF0000"/>
            </a:solidFill>
          </a:ln>
        </p:spPr>
        <p:txBody>
          <a:bodyPr wrap="square" rtlCol="0">
            <a:spAutoFit/>
          </a:bodyPr>
          <a:lstStyle/>
          <a:p>
            <a:r>
              <a:rPr lang="en-US" dirty="0">
                <a:solidFill>
                  <a:srgbClr val="FF0000"/>
                </a:solidFill>
              </a:rPr>
              <a:t>A</a:t>
            </a:r>
          </a:p>
          <a:p>
            <a:endParaRPr lang="en-US" dirty="0"/>
          </a:p>
          <a:p>
            <a:endParaRPr lang="en-US" dirty="0"/>
          </a:p>
        </p:txBody>
      </p:sp>
      <p:sp>
        <p:nvSpPr>
          <p:cNvPr id="6" name="文字方塊 5"/>
          <p:cNvSpPr txBox="1"/>
          <p:nvPr/>
        </p:nvSpPr>
        <p:spPr>
          <a:xfrm>
            <a:off x="7880465" y="4713673"/>
            <a:ext cx="1687484" cy="923330"/>
          </a:xfrm>
          <a:prstGeom prst="rect">
            <a:avLst/>
          </a:prstGeom>
          <a:noFill/>
          <a:ln>
            <a:solidFill>
              <a:srgbClr val="00B0F0"/>
            </a:solidFill>
          </a:ln>
        </p:spPr>
        <p:txBody>
          <a:bodyPr wrap="square" rtlCol="0">
            <a:spAutoFit/>
          </a:bodyPr>
          <a:lstStyle/>
          <a:p>
            <a:r>
              <a:rPr lang="en-US" dirty="0">
                <a:solidFill>
                  <a:srgbClr val="0070C0"/>
                </a:solidFill>
              </a:rPr>
              <a:t>B</a:t>
            </a:r>
          </a:p>
          <a:p>
            <a:endParaRPr lang="en-US" dirty="0"/>
          </a:p>
          <a:p>
            <a:endParaRPr lang="en-US" dirty="0"/>
          </a:p>
        </p:txBody>
      </p:sp>
      <p:sp>
        <p:nvSpPr>
          <p:cNvPr id="7" name="文字方塊 6"/>
          <p:cNvSpPr txBox="1"/>
          <p:nvPr/>
        </p:nvSpPr>
        <p:spPr>
          <a:xfrm>
            <a:off x="8645235" y="4197927"/>
            <a:ext cx="207819" cy="369332"/>
          </a:xfrm>
          <a:prstGeom prst="rect">
            <a:avLst/>
          </a:prstGeom>
          <a:noFill/>
        </p:spPr>
        <p:txBody>
          <a:bodyPr wrap="square" rtlCol="0">
            <a:spAutoFit/>
          </a:bodyPr>
          <a:lstStyle/>
          <a:p>
            <a:r>
              <a:rPr lang="en-US" dirty="0">
                <a:solidFill>
                  <a:srgbClr val="0070C0"/>
                </a:solidFill>
              </a:rPr>
              <a:t>1</a:t>
            </a:r>
          </a:p>
        </p:txBody>
      </p:sp>
      <p:sp>
        <p:nvSpPr>
          <p:cNvPr id="8" name="文字方塊 7"/>
          <p:cNvSpPr txBox="1"/>
          <p:nvPr/>
        </p:nvSpPr>
        <p:spPr>
          <a:xfrm>
            <a:off x="7874922" y="4233951"/>
            <a:ext cx="213361" cy="369332"/>
          </a:xfrm>
          <a:prstGeom prst="rect">
            <a:avLst/>
          </a:prstGeom>
          <a:noFill/>
        </p:spPr>
        <p:txBody>
          <a:bodyPr wrap="square" rtlCol="0">
            <a:spAutoFit/>
          </a:bodyPr>
          <a:lstStyle/>
          <a:p>
            <a:r>
              <a:rPr lang="en-US" dirty="0">
                <a:solidFill>
                  <a:srgbClr val="0070C0"/>
                </a:solidFill>
              </a:rPr>
              <a:t>2</a:t>
            </a:r>
          </a:p>
        </p:txBody>
      </p:sp>
      <p:sp>
        <p:nvSpPr>
          <p:cNvPr id="9" name="文字方塊 8"/>
          <p:cNvSpPr txBox="1"/>
          <p:nvPr/>
        </p:nvSpPr>
        <p:spPr>
          <a:xfrm>
            <a:off x="6652951" y="2471652"/>
            <a:ext cx="207819" cy="369332"/>
          </a:xfrm>
          <a:prstGeom prst="rect">
            <a:avLst/>
          </a:prstGeom>
          <a:noFill/>
        </p:spPr>
        <p:txBody>
          <a:bodyPr wrap="square" rtlCol="0">
            <a:spAutoFit/>
          </a:bodyPr>
          <a:lstStyle/>
          <a:p>
            <a:r>
              <a:rPr lang="en-US" dirty="0">
                <a:solidFill>
                  <a:srgbClr val="FF0000"/>
                </a:solidFill>
              </a:rPr>
              <a:t>1</a:t>
            </a:r>
          </a:p>
        </p:txBody>
      </p:sp>
      <p:sp>
        <p:nvSpPr>
          <p:cNvPr id="10" name="文字方塊 9"/>
          <p:cNvSpPr txBox="1"/>
          <p:nvPr/>
        </p:nvSpPr>
        <p:spPr>
          <a:xfrm>
            <a:off x="7112924" y="4053841"/>
            <a:ext cx="213361" cy="369332"/>
          </a:xfrm>
          <a:prstGeom prst="rect">
            <a:avLst/>
          </a:prstGeom>
          <a:noFill/>
        </p:spPr>
        <p:txBody>
          <a:bodyPr wrap="square" rtlCol="0">
            <a:spAutoFit/>
          </a:bodyPr>
          <a:lstStyle/>
          <a:p>
            <a:r>
              <a:rPr lang="en-US" dirty="0">
                <a:solidFill>
                  <a:srgbClr val="FF0000"/>
                </a:solidFill>
              </a:rPr>
              <a:t>2</a:t>
            </a:r>
          </a:p>
        </p:txBody>
      </p:sp>
    </p:spTree>
    <p:extLst>
      <p:ext uri="{BB962C8B-B14F-4D97-AF65-F5344CB8AC3E}">
        <p14:creationId xmlns:p14="http://schemas.microsoft.com/office/powerpoint/2010/main" val="1902180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19536" y="125760"/>
            <a:ext cx="8352928" cy="1143000"/>
          </a:xfrm>
        </p:spPr>
        <p:txBody>
          <a:bodyPr/>
          <a:lstStyle/>
          <a:p>
            <a:pPr algn="ctr"/>
            <a:r>
              <a:rPr lang="en-US" altLang="zh-TW" dirty="0"/>
              <a:t>Virtual Memory &gt; Physical Memory</a:t>
            </a:r>
            <a:endParaRPr lang="zh-TW" altLang="en-US" dirty="0"/>
          </a:p>
        </p:txBody>
      </p:sp>
      <p:pic>
        <p:nvPicPr>
          <p:cNvPr id="4"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67544" y="1951856"/>
            <a:ext cx="5404921" cy="4285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1961506"/>
            <a:ext cx="1801288" cy="3987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向右箭號 5"/>
          <p:cNvSpPr/>
          <p:nvPr/>
        </p:nvSpPr>
        <p:spPr>
          <a:xfrm>
            <a:off x="3863752" y="3717032"/>
            <a:ext cx="936104" cy="144016"/>
          </a:xfrm>
          <a:prstGeom prst="righ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100000" b="100000"/>
            </a:path>
            <a:tileRect t="-100000" r="-100000"/>
          </a:gradFill>
          <a:ln w="3175">
            <a:solidFill>
              <a:schemeClr val="tx1">
                <a:lumMod val="95000"/>
                <a:lumOff val="5000"/>
              </a:schemeClr>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srgbClr val="FFFFFF"/>
              </a:solidFill>
              <a:latin typeface="Perpetua"/>
            </a:endParaRPr>
          </a:p>
        </p:txBody>
      </p:sp>
      <p:sp>
        <p:nvSpPr>
          <p:cNvPr id="7" name="文字方塊 6"/>
          <p:cNvSpPr txBox="1"/>
          <p:nvPr/>
        </p:nvSpPr>
        <p:spPr>
          <a:xfrm>
            <a:off x="2540023" y="1506270"/>
            <a:ext cx="3096344" cy="338554"/>
          </a:xfrm>
          <a:prstGeom prst="rect">
            <a:avLst/>
          </a:prstGeom>
          <a:noFill/>
        </p:spPr>
        <p:txBody>
          <a:bodyPr wrap="square" rtlCol="0">
            <a:spAutoFit/>
          </a:bodyPr>
          <a:lstStyle/>
          <a:p>
            <a:pPr eaLnBrk="0" fontAlgn="base" hangingPunct="0">
              <a:spcBef>
                <a:spcPct val="0"/>
              </a:spcBef>
              <a:spcAft>
                <a:spcPct val="0"/>
              </a:spcAft>
            </a:pPr>
            <a:r>
              <a:rPr kumimoji="1" lang="en-US" altLang="zh-TW" sz="1600" dirty="0">
                <a:solidFill>
                  <a:srgbClr val="000000"/>
                </a:solidFill>
                <a:latin typeface="Arial" panose="020B0604020202020204" pitchFamily="34" charset="0"/>
                <a:ea typeface="新細明體" panose="02020500000000000000" pitchFamily="18" charset="-120"/>
              </a:rPr>
              <a:t>process logical address space</a:t>
            </a:r>
            <a:endParaRPr kumimoji="1" lang="zh-TW" altLang="en-US" sz="1600" dirty="0">
              <a:solidFill>
                <a:srgbClr val="000000"/>
              </a:solidFill>
              <a:latin typeface="Arial" panose="020B0604020202020204" pitchFamily="34" charset="0"/>
              <a:ea typeface="新細明體" panose="02020500000000000000" pitchFamily="18" charset="-120"/>
            </a:endParaRPr>
          </a:p>
        </p:txBody>
      </p:sp>
      <p:cxnSp>
        <p:nvCxnSpPr>
          <p:cNvPr id="8" name="直線接點 7"/>
          <p:cNvCxnSpPr/>
          <p:nvPr/>
        </p:nvCxnSpPr>
        <p:spPr>
          <a:xfrm>
            <a:off x="7065818" y="1506270"/>
            <a:ext cx="74815" cy="5052472"/>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7256096" y="1517350"/>
            <a:ext cx="3096344" cy="338554"/>
          </a:xfrm>
          <a:prstGeom prst="rect">
            <a:avLst/>
          </a:prstGeom>
          <a:noFill/>
        </p:spPr>
        <p:txBody>
          <a:bodyPr wrap="square" rtlCol="0">
            <a:spAutoFit/>
          </a:bodyPr>
          <a:lstStyle/>
          <a:p>
            <a:pPr eaLnBrk="0" fontAlgn="base" hangingPunct="0">
              <a:spcBef>
                <a:spcPct val="0"/>
              </a:spcBef>
              <a:spcAft>
                <a:spcPct val="0"/>
              </a:spcAft>
            </a:pPr>
            <a:r>
              <a:rPr kumimoji="1" lang="en-US" altLang="zh-TW" sz="1600" dirty="0">
                <a:solidFill>
                  <a:srgbClr val="000000"/>
                </a:solidFill>
                <a:latin typeface="Arial" panose="020B0604020202020204" pitchFamily="34" charset="0"/>
                <a:ea typeface="新細明體" panose="02020500000000000000" pitchFamily="18" charset="-120"/>
              </a:rPr>
              <a:t>process physical address space</a:t>
            </a:r>
            <a:endParaRPr kumimoji="1" lang="zh-TW" altLang="en-US" sz="1600" dirty="0">
              <a:solidFill>
                <a:srgbClr val="000000"/>
              </a:solidFill>
              <a:latin typeface="Arial" panose="020B0604020202020204" pitchFamily="34" charset="0"/>
              <a:ea typeface="新細明體" panose="02020500000000000000" pitchFamily="18" charset="-120"/>
            </a:endParaRPr>
          </a:p>
        </p:txBody>
      </p:sp>
    </p:spTree>
    <p:extLst>
      <p:ext uri="{BB962C8B-B14F-4D97-AF65-F5344CB8AC3E}">
        <p14:creationId xmlns:p14="http://schemas.microsoft.com/office/powerpoint/2010/main" val="3359952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53191" y="174882"/>
            <a:ext cx="10363200" cy="1143000"/>
          </a:xfrm>
        </p:spPr>
        <p:txBody>
          <a:bodyPr/>
          <a:lstStyle/>
          <a:p>
            <a:pPr algn="ctr"/>
            <a:r>
              <a:rPr lang="en-US" dirty="0"/>
              <a:t>File-System Implementation</a:t>
            </a:r>
          </a:p>
        </p:txBody>
      </p:sp>
      <p:sp>
        <p:nvSpPr>
          <p:cNvPr id="3" name="內容版面配置區 2"/>
          <p:cNvSpPr>
            <a:spLocks noGrp="1"/>
          </p:cNvSpPr>
          <p:nvPr>
            <p:ph idx="1"/>
          </p:nvPr>
        </p:nvSpPr>
        <p:spPr>
          <a:xfrm>
            <a:off x="521131" y="1464427"/>
            <a:ext cx="11125198" cy="1799448"/>
          </a:xfrm>
        </p:spPr>
        <p:txBody>
          <a:bodyPr/>
          <a:lstStyle/>
          <a:p>
            <a:r>
              <a:rPr lang="en-US" dirty="0"/>
              <a:t>A file system usually resides on secondary storage (disks)</a:t>
            </a:r>
          </a:p>
          <a:p>
            <a:pPr lvl="1"/>
            <a:r>
              <a:rPr lang="en-US" dirty="0"/>
              <a:t>It provides easy access to disk by allowing data to be stored, located, and retrieved easily.</a:t>
            </a:r>
          </a:p>
          <a:p>
            <a:pPr lvl="1"/>
            <a:r>
              <a:rPr lang="en-US" dirty="0"/>
              <a:t>It uses per-file </a:t>
            </a:r>
            <a:r>
              <a:rPr lang="en-US" dirty="0">
                <a:solidFill>
                  <a:srgbClr val="FF0000"/>
                </a:solidFill>
              </a:rPr>
              <a:t>file control block </a:t>
            </a:r>
            <a:r>
              <a:rPr lang="en-US" dirty="0"/>
              <a:t>(FCB) to store meta information about a file.</a:t>
            </a:r>
          </a:p>
          <a:p>
            <a:r>
              <a:rPr lang="en-US" dirty="0"/>
              <a:t>Device directory is used to maintain directories and files and store their FCBs.</a:t>
            </a:r>
          </a:p>
          <a:p>
            <a:endParaRPr lang="en-US" dirty="0"/>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6041" y="4036730"/>
            <a:ext cx="3871512" cy="256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4658023" y="3594126"/>
            <a:ext cx="3420745" cy="369332"/>
          </a:xfrm>
          <a:prstGeom prst="rect">
            <a:avLst/>
          </a:prstGeom>
          <a:noFill/>
        </p:spPr>
        <p:txBody>
          <a:bodyPr wrap="square" rtlCol="0">
            <a:spAutoFit/>
          </a:bodyPr>
          <a:lstStyle/>
          <a:p>
            <a:r>
              <a:rPr lang="en-US" dirty="0"/>
              <a:t>A typical file control block (FCB)</a:t>
            </a:r>
          </a:p>
        </p:txBody>
      </p:sp>
    </p:spTree>
    <p:extLst>
      <p:ext uri="{BB962C8B-B14F-4D97-AF65-F5344CB8AC3E}">
        <p14:creationId xmlns:p14="http://schemas.microsoft.com/office/powerpoint/2010/main" val="2193710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53191" y="174882"/>
            <a:ext cx="10363200" cy="1143000"/>
          </a:xfrm>
        </p:spPr>
        <p:txBody>
          <a:bodyPr/>
          <a:lstStyle/>
          <a:p>
            <a:pPr algn="ctr"/>
            <a:r>
              <a:rPr lang="en-US" dirty="0"/>
              <a:t>In-Memory File System Structures used in OS </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699" y="1689100"/>
            <a:ext cx="6553200"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6026724" y="6309357"/>
            <a:ext cx="1088967" cy="369332"/>
          </a:xfrm>
          <a:prstGeom prst="rect">
            <a:avLst/>
          </a:prstGeom>
          <a:noFill/>
        </p:spPr>
        <p:txBody>
          <a:bodyPr wrap="square" rtlCol="0">
            <a:spAutoFit/>
          </a:bodyPr>
          <a:lstStyle/>
          <a:p>
            <a:r>
              <a:rPr lang="en-US" dirty="0"/>
              <a:t>After open</a:t>
            </a:r>
          </a:p>
        </p:txBody>
      </p:sp>
    </p:spTree>
    <p:extLst>
      <p:ext uri="{BB962C8B-B14F-4D97-AF65-F5344CB8AC3E}">
        <p14:creationId xmlns:p14="http://schemas.microsoft.com/office/powerpoint/2010/main" val="967736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53191" y="174882"/>
            <a:ext cx="10363200" cy="1143000"/>
          </a:xfrm>
        </p:spPr>
        <p:txBody>
          <a:bodyPr/>
          <a:lstStyle/>
          <a:p>
            <a:pPr algn="ctr"/>
            <a:r>
              <a:rPr lang="en-US" dirty="0"/>
              <a:t>Virtual File System (VFS) Interface</a:t>
            </a:r>
          </a:p>
        </p:txBody>
      </p:sp>
      <p:sp>
        <p:nvSpPr>
          <p:cNvPr id="3" name="內容版面配置區 2"/>
          <p:cNvSpPr>
            <a:spLocks noGrp="1"/>
          </p:cNvSpPr>
          <p:nvPr>
            <p:ph idx="1"/>
          </p:nvPr>
        </p:nvSpPr>
        <p:spPr>
          <a:xfrm>
            <a:off x="390698" y="1464426"/>
            <a:ext cx="11363498" cy="2226425"/>
          </a:xfrm>
        </p:spPr>
        <p:txBody>
          <a:bodyPr/>
          <a:lstStyle/>
          <a:p>
            <a:r>
              <a:rPr lang="en-US" dirty="0"/>
              <a:t>Virtual File Systems (VFS) provide an abstract interface for file system implementations.</a:t>
            </a:r>
          </a:p>
          <a:p>
            <a:pPr lvl="1"/>
            <a:r>
              <a:rPr lang="en-US" dirty="0"/>
              <a:t>VFS allows the same system call interface (the API) to be used for different file systems.</a:t>
            </a:r>
          </a:p>
          <a:p>
            <a:r>
              <a:rPr lang="en-US" dirty="0"/>
              <a:t>The API is to the VFS interface, rather than any specific type of file system.</a:t>
            </a:r>
          </a:p>
          <a:p>
            <a:pPr lvl="1"/>
            <a:r>
              <a:rPr lang="en-US" dirty="0"/>
              <a:t>Each real file system interface exports the common VFS API.</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1760" y="3254881"/>
            <a:ext cx="6113032" cy="3320488"/>
          </a:xfrm>
          <a:prstGeom prst="rect">
            <a:avLst/>
          </a:prstGeom>
        </p:spPr>
      </p:pic>
    </p:spTree>
    <p:extLst>
      <p:ext uri="{BB962C8B-B14F-4D97-AF65-F5344CB8AC3E}">
        <p14:creationId xmlns:p14="http://schemas.microsoft.com/office/powerpoint/2010/main" val="3214441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53191" y="174882"/>
            <a:ext cx="10363200" cy="1143000"/>
          </a:xfrm>
        </p:spPr>
        <p:txBody>
          <a:bodyPr/>
          <a:lstStyle/>
          <a:p>
            <a:pPr algn="ctr"/>
            <a:r>
              <a:rPr lang="en-US" dirty="0"/>
              <a:t>Directory Organization</a:t>
            </a:r>
          </a:p>
        </p:txBody>
      </p:sp>
      <p:sp>
        <p:nvSpPr>
          <p:cNvPr id="3" name="內容版面配置區 2"/>
          <p:cNvSpPr>
            <a:spLocks noGrp="1"/>
          </p:cNvSpPr>
          <p:nvPr>
            <p:ph idx="1"/>
          </p:nvPr>
        </p:nvSpPr>
        <p:spPr>
          <a:xfrm>
            <a:off x="615142" y="1464426"/>
            <a:ext cx="10967258" cy="5110942"/>
          </a:xfrm>
        </p:spPr>
        <p:txBody>
          <a:bodyPr/>
          <a:lstStyle/>
          <a:p>
            <a:r>
              <a:rPr lang="en-US" dirty="0"/>
              <a:t>A directory is just a file containing entries of (name, reference) pairs.</a:t>
            </a:r>
          </a:p>
          <a:p>
            <a:pPr lvl="1"/>
            <a:r>
              <a:rPr lang="en-US" dirty="0"/>
              <a:t>Name </a:t>
            </a:r>
            <a:r>
              <a:rPr lang="en-US" dirty="0">
                <a:sym typeface="Wingdings" panose="05000000000000000000" pitchFamily="2" charset="2"/>
              </a:rPr>
              <a:t></a:t>
            </a:r>
            <a:r>
              <a:rPr lang="en-US" dirty="0"/>
              <a:t> (metadata, data)          </a:t>
            </a:r>
            <a:r>
              <a:rPr lang="en-US" dirty="0">
                <a:solidFill>
                  <a:srgbClr val="FF0000"/>
                </a:solidFill>
              </a:rPr>
              <a:t>Unix (UFS) </a:t>
            </a:r>
            <a:r>
              <a:rPr lang="en-US" dirty="0"/>
              <a:t>approach</a:t>
            </a:r>
          </a:p>
          <a:p>
            <a:pPr lvl="1"/>
            <a:r>
              <a:rPr lang="en-US" dirty="0"/>
              <a:t>(Name, metadata) </a:t>
            </a:r>
            <a:r>
              <a:rPr lang="en-US" dirty="0">
                <a:sym typeface="Wingdings" panose="05000000000000000000" pitchFamily="2" charset="2"/>
              </a:rPr>
              <a:t></a:t>
            </a:r>
            <a:r>
              <a:rPr lang="en-US" dirty="0"/>
              <a:t> data          </a:t>
            </a:r>
            <a:r>
              <a:rPr lang="en-US" dirty="0">
                <a:solidFill>
                  <a:srgbClr val="FF0000"/>
                </a:solidFill>
              </a:rPr>
              <a:t>MS-DOS (FAT) </a:t>
            </a:r>
            <a:r>
              <a:rPr lang="en-US" dirty="0"/>
              <a:t>approach</a:t>
            </a:r>
          </a:p>
          <a:p>
            <a:r>
              <a:rPr lang="en-US" dirty="0"/>
              <a:t>These entries can be organized either as a Linear list or a Hash Table.</a:t>
            </a:r>
          </a:p>
          <a:p>
            <a:pPr lvl="1"/>
            <a:r>
              <a:rPr lang="en-US" dirty="0"/>
              <a:t>In linear list, searching a large directory is very slow.</a:t>
            </a:r>
          </a:p>
          <a:p>
            <a:pPr lvl="2"/>
            <a:r>
              <a:rPr lang="en-US" dirty="0"/>
              <a:t>It may be improved by caching frequently-used entries.</a:t>
            </a:r>
          </a:p>
          <a:p>
            <a:pPr lvl="1"/>
            <a:r>
              <a:rPr lang="en-US" dirty="0"/>
              <a:t>In linear list with a hash table, directory search time can be decreased.</a:t>
            </a:r>
          </a:p>
          <a:p>
            <a:pPr lvl="2"/>
            <a:r>
              <a:rPr lang="en-US" dirty="0"/>
              <a:t>Hash collisions and fixed hash table size need to be considered.</a:t>
            </a:r>
          </a:p>
          <a:p>
            <a:r>
              <a:rPr lang="en-US" dirty="0"/>
              <a:t>More complex structures may be used.</a:t>
            </a:r>
          </a:p>
          <a:p>
            <a:pPr lvl="1"/>
            <a:r>
              <a:rPr lang="en-US" dirty="0"/>
              <a:t>B-Tree, </a:t>
            </a:r>
            <a:r>
              <a:rPr lang="en-US" dirty="0" err="1"/>
              <a:t>Htree</a:t>
            </a:r>
            <a:r>
              <a:rPr lang="en-US" dirty="0"/>
              <a:t>, and etc..</a:t>
            </a:r>
          </a:p>
          <a:p>
            <a:pPr lvl="2"/>
            <a:r>
              <a:rPr lang="en-US" dirty="0"/>
              <a:t>Balanced tree with constant depth</a:t>
            </a:r>
          </a:p>
        </p:txBody>
      </p:sp>
    </p:spTree>
    <p:extLst>
      <p:ext uri="{BB962C8B-B14F-4D97-AF65-F5344CB8AC3E}">
        <p14:creationId xmlns:p14="http://schemas.microsoft.com/office/powerpoint/2010/main" val="1146322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53191" y="174882"/>
            <a:ext cx="10363200" cy="1143000"/>
          </a:xfrm>
        </p:spPr>
        <p:txBody>
          <a:bodyPr/>
          <a:lstStyle/>
          <a:p>
            <a:pPr algn="ctr"/>
            <a:r>
              <a:rPr lang="en-US" dirty="0"/>
              <a:t>Block Allocation Methods</a:t>
            </a:r>
          </a:p>
        </p:txBody>
      </p:sp>
      <p:sp>
        <p:nvSpPr>
          <p:cNvPr id="3" name="內容版面配置區 2"/>
          <p:cNvSpPr>
            <a:spLocks noGrp="1"/>
          </p:cNvSpPr>
          <p:nvPr>
            <p:ph idx="1"/>
          </p:nvPr>
        </p:nvSpPr>
        <p:spPr>
          <a:xfrm>
            <a:off x="615142" y="1464425"/>
            <a:ext cx="10967258" cy="5202381"/>
          </a:xfrm>
        </p:spPr>
        <p:txBody>
          <a:bodyPr/>
          <a:lstStyle/>
          <a:p>
            <a:r>
              <a:rPr lang="en-US" dirty="0"/>
              <a:t>Disk blocks may be allocated to a file by the following methods.</a:t>
            </a:r>
          </a:p>
          <a:p>
            <a:pPr lvl="1"/>
            <a:r>
              <a:rPr lang="en-US" dirty="0">
                <a:solidFill>
                  <a:srgbClr val="FF0000"/>
                </a:solidFill>
              </a:rPr>
              <a:t>Contiguous</a:t>
            </a:r>
            <a:r>
              <a:rPr lang="en-US" dirty="0"/>
              <a:t> allocation: assigns each file a set of contiguous blocks on the disk.</a:t>
            </a:r>
          </a:p>
          <a:p>
            <a:pPr lvl="2"/>
            <a:r>
              <a:rPr lang="en-US" dirty="0"/>
              <a:t>It is a simple mechanism. Only the starting location (block #) and length (number of blocks) are required.</a:t>
            </a:r>
          </a:p>
          <a:p>
            <a:pPr lvl="2"/>
            <a:r>
              <a:rPr lang="en-US" dirty="0"/>
              <a:t>It provides </a:t>
            </a:r>
            <a:r>
              <a:rPr lang="en-US" dirty="0">
                <a:solidFill>
                  <a:srgbClr val="FF0000"/>
                </a:solidFill>
              </a:rPr>
              <a:t>random</a:t>
            </a:r>
            <a:r>
              <a:rPr lang="en-US" dirty="0"/>
              <a:t> access to any file position.</a:t>
            </a:r>
          </a:p>
          <a:p>
            <a:pPr lvl="2"/>
            <a:r>
              <a:rPr lang="en-US" dirty="0"/>
              <a:t>Problems: files cannot grow easily and storage may become wasteful.</a:t>
            </a:r>
          </a:p>
          <a:p>
            <a:pPr lvl="2"/>
            <a:r>
              <a:rPr lang="en-US" dirty="0"/>
              <a:t>Compromise solution: uses </a:t>
            </a:r>
            <a:r>
              <a:rPr lang="en-US" dirty="0">
                <a:solidFill>
                  <a:srgbClr val="FF0000"/>
                </a:solidFill>
              </a:rPr>
              <a:t>extents</a:t>
            </a:r>
          </a:p>
          <a:p>
            <a:pPr lvl="3"/>
            <a:r>
              <a:rPr lang="en-US" dirty="0"/>
              <a:t>Allocate a contiguous chunk of space (called </a:t>
            </a:r>
            <a:r>
              <a:rPr lang="en-US" dirty="0">
                <a:solidFill>
                  <a:srgbClr val="FF0000"/>
                </a:solidFill>
              </a:rPr>
              <a:t>extent</a:t>
            </a:r>
            <a:r>
              <a:rPr lang="en-US" dirty="0"/>
              <a:t>) at a time.</a:t>
            </a:r>
          </a:p>
          <a:p>
            <a:pPr lvl="3"/>
            <a:r>
              <a:rPr lang="en-US" dirty="0"/>
              <a:t>Keep track of all extents information (location, size)</a:t>
            </a:r>
          </a:p>
          <a:p>
            <a:pPr lvl="1"/>
            <a:r>
              <a:rPr lang="en-US" dirty="0">
                <a:solidFill>
                  <a:srgbClr val="FF0000"/>
                </a:solidFill>
              </a:rPr>
              <a:t>Linked</a:t>
            </a:r>
            <a:r>
              <a:rPr lang="en-US" dirty="0"/>
              <a:t> allocation: links a file’s data blocks into a linked list of blocks.</a:t>
            </a:r>
          </a:p>
          <a:p>
            <a:pPr lvl="2"/>
            <a:r>
              <a:rPr lang="en-US" dirty="0"/>
              <a:t>Directory entry contains a pointer to the first block of the file.</a:t>
            </a:r>
          </a:p>
          <a:p>
            <a:pPr lvl="2"/>
            <a:r>
              <a:rPr lang="en-US" dirty="0"/>
              <a:t>Each block contains a pointer to the next block.</a:t>
            </a:r>
          </a:p>
          <a:p>
            <a:pPr lvl="2"/>
            <a:r>
              <a:rPr lang="en-US" dirty="0"/>
              <a:t>Problems:  bad for random access and each block uses space for the pointer to the next block</a:t>
            </a:r>
          </a:p>
          <a:p>
            <a:pPr lvl="2"/>
            <a:r>
              <a:rPr lang="en-US" dirty="0"/>
              <a:t>Compromise solution: uses </a:t>
            </a:r>
            <a:r>
              <a:rPr lang="en-US" dirty="0">
                <a:solidFill>
                  <a:srgbClr val="FF0000"/>
                </a:solidFill>
              </a:rPr>
              <a:t>File-allocation table </a:t>
            </a:r>
            <a:r>
              <a:rPr lang="en-US" dirty="0"/>
              <a:t>(FAT)</a:t>
            </a:r>
          </a:p>
          <a:p>
            <a:pPr lvl="1"/>
            <a:r>
              <a:rPr lang="en-US" dirty="0">
                <a:solidFill>
                  <a:srgbClr val="FF0000"/>
                </a:solidFill>
              </a:rPr>
              <a:t>Indexed</a:t>
            </a:r>
            <a:r>
              <a:rPr lang="en-US" dirty="0"/>
              <a:t> allocation: store all block pointers of a file in one place: the index block (</a:t>
            </a:r>
            <a:r>
              <a:rPr lang="en-US" dirty="0" err="1">
                <a:solidFill>
                  <a:srgbClr val="FF0000"/>
                </a:solidFill>
              </a:rPr>
              <a:t>inode</a:t>
            </a:r>
            <a:r>
              <a:rPr lang="en-US" dirty="0"/>
              <a:t>)</a:t>
            </a:r>
          </a:p>
        </p:txBody>
      </p:sp>
    </p:spTree>
    <p:extLst>
      <p:ext uri="{BB962C8B-B14F-4D97-AF65-F5344CB8AC3E}">
        <p14:creationId xmlns:p14="http://schemas.microsoft.com/office/powerpoint/2010/main" val="1560964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53191" y="174882"/>
            <a:ext cx="10363200" cy="1143000"/>
          </a:xfrm>
        </p:spPr>
        <p:txBody>
          <a:bodyPr/>
          <a:lstStyle/>
          <a:p>
            <a:pPr algn="ctr"/>
            <a:r>
              <a:rPr lang="en-US" dirty="0"/>
              <a:t>File-Allocation Table (FAT)</a:t>
            </a:r>
          </a:p>
        </p:txBody>
      </p:sp>
      <p:sp>
        <p:nvSpPr>
          <p:cNvPr id="3" name="內容版面配置區 2"/>
          <p:cNvSpPr>
            <a:spLocks noGrp="1"/>
          </p:cNvSpPr>
          <p:nvPr>
            <p:ph idx="1"/>
          </p:nvPr>
        </p:nvSpPr>
        <p:spPr>
          <a:xfrm>
            <a:off x="157943" y="1522617"/>
            <a:ext cx="5428210" cy="4354481"/>
          </a:xfrm>
        </p:spPr>
        <p:txBody>
          <a:bodyPr/>
          <a:lstStyle/>
          <a:p>
            <a:r>
              <a:rPr lang="en-US" dirty="0"/>
              <a:t>It is a variation of Linked Allocation</a:t>
            </a:r>
          </a:p>
          <a:p>
            <a:pPr lvl="1"/>
            <a:r>
              <a:rPr lang="en-US" dirty="0"/>
              <a:t>used in MS-DOS and early MS Windows</a:t>
            </a:r>
          </a:p>
          <a:p>
            <a:r>
              <a:rPr lang="en-US" dirty="0"/>
              <a:t>Each disk volume contains a FAT table that has one entry for each disk block.</a:t>
            </a:r>
          </a:p>
          <a:p>
            <a:pPr lvl="1"/>
            <a:r>
              <a:rPr lang="en-US" dirty="0"/>
              <a:t>The FAT is shared by all files stored in the disk volume.</a:t>
            </a:r>
          </a:p>
          <a:p>
            <a:r>
              <a:rPr lang="en-US" dirty="0"/>
              <a:t>Each FAT entry contains the disk location of next logical block in the file.</a:t>
            </a:r>
          </a:p>
          <a:p>
            <a:r>
              <a:rPr lang="en-US" dirty="0"/>
              <a:t>The directory entry of a file contains the disk location of the 1</a:t>
            </a:r>
            <a:r>
              <a:rPr lang="en-US" baseline="30000" dirty="0"/>
              <a:t>st</a:t>
            </a:r>
            <a:r>
              <a:rPr lang="en-US" dirty="0"/>
              <a:t> logical block.</a:t>
            </a:r>
          </a:p>
          <a:p>
            <a:endParaRPr 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6095" y="1539818"/>
            <a:ext cx="6183312"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7020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53191" y="174882"/>
            <a:ext cx="10363200" cy="1143000"/>
          </a:xfrm>
        </p:spPr>
        <p:txBody>
          <a:bodyPr/>
          <a:lstStyle/>
          <a:p>
            <a:pPr algn="ctr"/>
            <a:r>
              <a:rPr lang="en-US" dirty="0"/>
              <a:t>Indexed Allocation</a:t>
            </a:r>
          </a:p>
        </p:txBody>
      </p:sp>
      <p:sp>
        <p:nvSpPr>
          <p:cNvPr id="3" name="內容版面配置區 2"/>
          <p:cNvSpPr>
            <a:spLocks noGrp="1"/>
          </p:cNvSpPr>
          <p:nvPr>
            <p:ph idx="1"/>
          </p:nvPr>
        </p:nvSpPr>
        <p:spPr>
          <a:xfrm>
            <a:off x="615142" y="1464426"/>
            <a:ext cx="10967258" cy="5110942"/>
          </a:xfrm>
        </p:spPr>
        <p:txBody>
          <a:bodyPr/>
          <a:lstStyle/>
          <a:p>
            <a:r>
              <a:rPr lang="en-US" dirty="0"/>
              <a:t>Directory entry contains file name and </a:t>
            </a:r>
            <a:r>
              <a:rPr lang="en-US" dirty="0" err="1">
                <a:solidFill>
                  <a:srgbClr val="FF0000"/>
                </a:solidFill>
              </a:rPr>
              <a:t>inode</a:t>
            </a:r>
            <a:r>
              <a:rPr lang="en-US" dirty="0"/>
              <a:t> number.</a:t>
            </a:r>
          </a:p>
          <a:p>
            <a:pPr lvl="1"/>
            <a:r>
              <a:rPr lang="en-US" dirty="0"/>
              <a:t>Each </a:t>
            </a:r>
            <a:r>
              <a:rPr lang="en-US" dirty="0" err="1"/>
              <a:t>inode</a:t>
            </a:r>
            <a:r>
              <a:rPr lang="en-US" dirty="0"/>
              <a:t> contains file metadata (length, timestamps, owner, etc.) and a block map.</a:t>
            </a:r>
          </a:p>
          <a:p>
            <a:pPr lvl="1"/>
            <a:r>
              <a:rPr lang="en-US" dirty="0"/>
              <a:t>On file open, read the </a:t>
            </a:r>
            <a:r>
              <a:rPr lang="en-US" dirty="0" err="1"/>
              <a:t>inode</a:t>
            </a:r>
            <a:r>
              <a:rPr lang="en-US" dirty="0"/>
              <a:t> to get the index map</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617" y="2859579"/>
            <a:ext cx="7700486" cy="3715790"/>
          </a:xfrm>
          <a:prstGeom prst="rect">
            <a:avLst/>
          </a:prstGeom>
        </p:spPr>
      </p:pic>
      <p:sp>
        <p:nvSpPr>
          <p:cNvPr id="5" name="文字方塊 4">
            <a:extLst>
              <a:ext uri="{FF2B5EF4-FFF2-40B4-BE49-F238E27FC236}">
                <a16:creationId xmlns:a16="http://schemas.microsoft.com/office/drawing/2014/main" id="{4DC8B0EC-3430-4480-A0BC-70893492F3D1}"/>
              </a:ext>
            </a:extLst>
          </p:cNvPr>
          <p:cNvSpPr txBox="1"/>
          <p:nvPr/>
        </p:nvSpPr>
        <p:spPr>
          <a:xfrm>
            <a:off x="8540691" y="2840725"/>
            <a:ext cx="1234908" cy="307777"/>
          </a:xfrm>
          <a:prstGeom prst="rect">
            <a:avLst/>
          </a:prstGeom>
          <a:solidFill>
            <a:schemeClr val="bg1"/>
          </a:solidFill>
        </p:spPr>
        <p:txBody>
          <a:bodyPr wrap="square" rtlCol="0">
            <a:spAutoFit/>
          </a:bodyPr>
          <a:lstStyle/>
          <a:p>
            <a:r>
              <a:rPr lang="en-US" altLang="zh-TW" sz="1400" b="1" dirty="0"/>
              <a:t>Disk blocks</a:t>
            </a:r>
            <a:endParaRPr lang="zh-TW" altLang="en-US" sz="1400" b="1" dirty="0"/>
          </a:p>
        </p:txBody>
      </p:sp>
    </p:spTree>
    <p:extLst>
      <p:ext uri="{BB962C8B-B14F-4D97-AF65-F5344CB8AC3E}">
        <p14:creationId xmlns:p14="http://schemas.microsoft.com/office/powerpoint/2010/main" val="691908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6828" y="174882"/>
            <a:ext cx="11050384" cy="1143000"/>
          </a:xfrm>
        </p:spPr>
        <p:txBody>
          <a:bodyPr/>
          <a:lstStyle/>
          <a:p>
            <a:pPr algn="ctr"/>
            <a:r>
              <a:rPr lang="en-US" altLang="zh-TW" dirty="0"/>
              <a:t>Combined Scheme:  UNIX UFS (4K bytes per block)</a:t>
            </a:r>
            <a:endParaRPr lang="en-US" dirty="0"/>
          </a:p>
        </p:txBody>
      </p:sp>
      <p:sp>
        <p:nvSpPr>
          <p:cNvPr id="3" name="內容版面配置區 2"/>
          <p:cNvSpPr>
            <a:spLocks noGrp="1"/>
          </p:cNvSpPr>
          <p:nvPr>
            <p:ph idx="1"/>
          </p:nvPr>
        </p:nvSpPr>
        <p:spPr>
          <a:xfrm>
            <a:off x="432262" y="1464426"/>
            <a:ext cx="5004262" cy="5110942"/>
          </a:xfrm>
        </p:spPr>
        <p:txBody>
          <a:bodyPr/>
          <a:lstStyle/>
          <a:p>
            <a:r>
              <a:rPr lang="en-US" dirty="0"/>
              <a:t>To avoid variable sized </a:t>
            </a:r>
            <a:r>
              <a:rPr lang="en-US" dirty="0" err="1"/>
              <a:t>inodes</a:t>
            </a:r>
            <a:r>
              <a:rPr lang="en-US" dirty="0"/>
              <a:t>.</a:t>
            </a:r>
          </a:p>
          <a:p>
            <a:r>
              <a:rPr lang="en-US" dirty="0"/>
              <a:t>An </a:t>
            </a:r>
            <a:r>
              <a:rPr lang="en-US" dirty="0" err="1"/>
              <a:t>inode</a:t>
            </a:r>
            <a:r>
              <a:rPr lang="en-US" dirty="0"/>
              <a:t> may contain different types of block locations.</a:t>
            </a:r>
          </a:p>
          <a:p>
            <a:pPr lvl="1"/>
            <a:r>
              <a:rPr lang="en-US" dirty="0"/>
              <a:t>Locations of data blocks</a:t>
            </a:r>
          </a:p>
          <a:p>
            <a:pPr lvl="1"/>
            <a:r>
              <a:rPr lang="en-US" dirty="0"/>
              <a:t>Location of single indirect block</a:t>
            </a:r>
          </a:p>
          <a:p>
            <a:pPr lvl="1"/>
            <a:r>
              <a:rPr lang="en-US" dirty="0"/>
              <a:t>Location of double indirect block</a:t>
            </a:r>
          </a:p>
          <a:p>
            <a:pPr lvl="1"/>
            <a:r>
              <a:rPr lang="en-US" dirty="0"/>
              <a:t>Location of triple indirect block</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6074" y="1548953"/>
            <a:ext cx="6580188" cy="494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5129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53191" y="174882"/>
            <a:ext cx="10363200" cy="1143000"/>
          </a:xfrm>
        </p:spPr>
        <p:txBody>
          <a:bodyPr/>
          <a:lstStyle/>
          <a:p>
            <a:pPr algn="ctr"/>
            <a:r>
              <a:rPr lang="en-US" dirty="0"/>
              <a:t>Free-Space Management for disk blocks</a:t>
            </a:r>
          </a:p>
        </p:txBody>
      </p:sp>
      <p:sp>
        <p:nvSpPr>
          <p:cNvPr id="3" name="內容版面配置區 2"/>
          <p:cNvSpPr>
            <a:spLocks noGrp="1"/>
          </p:cNvSpPr>
          <p:nvPr>
            <p:ph idx="1"/>
          </p:nvPr>
        </p:nvSpPr>
        <p:spPr>
          <a:xfrm>
            <a:off x="207818" y="1472739"/>
            <a:ext cx="6919339" cy="5110942"/>
          </a:xfrm>
        </p:spPr>
        <p:txBody>
          <a:bodyPr/>
          <a:lstStyle/>
          <a:p>
            <a:r>
              <a:rPr lang="en-US" dirty="0"/>
              <a:t>Bit vector  (n blocks) requires extra space</a:t>
            </a:r>
          </a:p>
          <a:p>
            <a:pPr lvl="1"/>
            <a:r>
              <a:rPr lang="en-US" dirty="0"/>
              <a:t>Example: block size = 2</a:t>
            </a:r>
            <a:r>
              <a:rPr lang="en-US" baseline="30000" dirty="0"/>
              <a:t>12</a:t>
            </a:r>
            <a:r>
              <a:rPr lang="en-US" dirty="0"/>
              <a:t> bytes</a:t>
            </a:r>
          </a:p>
          <a:p>
            <a:pPr lvl="1"/>
            <a:r>
              <a:rPr lang="en-US" dirty="0"/>
              <a:t>disk size = 2</a:t>
            </a:r>
            <a:r>
              <a:rPr lang="en-US" baseline="30000" dirty="0"/>
              <a:t>30</a:t>
            </a:r>
            <a:r>
              <a:rPr lang="en-US" dirty="0"/>
              <a:t> bytes (1 gigabyte)</a:t>
            </a:r>
          </a:p>
          <a:p>
            <a:pPr lvl="1"/>
            <a:r>
              <a:rPr lang="en-US" dirty="0"/>
              <a:t>n = 2</a:t>
            </a:r>
            <a:r>
              <a:rPr lang="en-US" baseline="30000" dirty="0"/>
              <a:t>30</a:t>
            </a:r>
            <a:r>
              <a:rPr lang="en-US" dirty="0"/>
              <a:t>/2</a:t>
            </a:r>
            <a:r>
              <a:rPr lang="en-US" baseline="30000" dirty="0"/>
              <a:t>12</a:t>
            </a:r>
            <a:r>
              <a:rPr lang="en-US" dirty="0"/>
              <a:t> = 2</a:t>
            </a:r>
            <a:r>
              <a:rPr lang="en-US" baseline="30000" dirty="0"/>
              <a:t>18</a:t>
            </a:r>
            <a:r>
              <a:rPr lang="en-US" dirty="0"/>
              <a:t> bits (or 32K bytes)</a:t>
            </a:r>
          </a:p>
          <a:p>
            <a:pPr lvl="1"/>
            <a:r>
              <a:rPr lang="en-US" dirty="0"/>
              <a:t>Easy to get contiguous files </a:t>
            </a:r>
          </a:p>
          <a:p>
            <a:r>
              <a:rPr lang="en-US" dirty="0"/>
              <a:t>Linked list (free list)</a:t>
            </a:r>
          </a:p>
          <a:p>
            <a:pPr lvl="1"/>
            <a:r>
              <a:rPr lang="en-US" dirty="0"/>
              <a:t>Cannot get contiguous space easily</a:t>
            </a:r>
          </a:p>
          <a:p>
            <a:pPr lvl="1"/>
            <a:r>
              <a:rPr lang="en-US" dirty="0"/>
              <a:t>No waste of space</a:t>
            </a:r>
          </a:p>
          <a:p>
            <a:r>
              <a:rPr lang="en-US" dirty="0"/>
              <a:t>Grouping :  </a:t>
            </a:r>
          </a:p>
          <a:p>
            <a:r>
              <a:rPr lang="en-US" dirty="0"/>
              <a:t>Counting :  </a:t>
            </a:r>
          </a:p>
          <a:p>
            <a:endParaRPr lang="en-US" dirty="0"/>
          </a:p>
          <a:p>
            <a:endParaRPr lang="en-US" dirty="0"/>
          </a:p>
          <a:p>
            <a:endParaRPr lang="en-US" dirty="0"/>
          </a:p>
        </p:txBody>
      </p:sp>
      <p:grpSp>
        <p:nvGrpSpPr>
          <p:cNvPr id="4" name="群組 3"/>
          <p:cNvGrpSpPr/>
          <p:nvPr/>
        </p:nvGrpSpPr>
        <p:grpSpPr>
          <a:xfrm>
            <a:off x="7340137" y="1501832"/>
            <a:ext cx="3167033" cy="1554328"/>
            <a:chOff x="2647950" y="1676400"/>
            <a:chExt cx="3860800" cy="1939925"/>
          </a:xfrm>
        </p:grpSpPr>
        <p:sp>
          <p:nvSpPr>
            <p:cNvPr id="5" name="Rectangle 4"/>
            <p:cNvSpPr>
              <a:spLocks noChangeArrowheads="1"/>
            </p:cNvSpPr>
            <p:nvPr/>
          </p:nvSpPr>
          <p:spPr bwMode="auto">
            <a:xfrm>
              <a:off x="2871788" y="2085975"/>
              <a:ext cx="360362"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endParaRPr lang="zh-TW" altLang="zh-TW"/>
            </a:p>
          </p:txBody>
        </p:sp>
        <p:sp>
          <p:nvSpPr>
            <p:cNvPr id="6" name="Rectangle 5"/>
            <p:cNvSpPr>
              <a:spLocks noChangeArrowheads="1"/>
            </p:cNvSpPr>
            <p:nvPr/>
          </p:nvSpPr>
          <p:spPr bwMode="auto">
            <a:xfrm>
              <a:off x="3200400" y="2085975"/>
              <a:ext cx="360363"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endParaRPr lang="zh-TW" altLang="zh-TW"/>
            </a:p>
          </p:txBody>
        </p:sp>
        <p:sp>
          <p:nvSpPr>
            <p:cNvPr id="7" name="Rectangle 6"/>
            <p:cNvSpPr>
              <a:spLocks noChangeArrowheads="1"/>
            </p:cNvSpPr>
            <p:nvPr/>
          </p:nvSpPr>
          <p:spPr bwMode="auto">
            <a:xfrm>
              <a:off x="3529013" y="2085975"/>
              <a:ext cx="360362"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endParaRPr lang="zh-TW" altLang="zh-TW"/>
            </a:p>
          </p:txBody>
        </p:sp>
        <p:sp>
          <p:nvSpPr>
            <p:cNvPr id="8" name="Rectangle 7"/>
            <p:cNvSpPr>
              <a:spLocks noChangeArrowheads="1"/>
            </p:cNvSpPr>
            <p:nvPr/>
          </p:nvSpPr>
          <p:spPr bwMode="auto">
            <a:xfrm>
              <a:off x="3857625" y="2085975"/>
              <a:ext cx="360363"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endParaRPr lang="zh-TW" altLang="zh-TW"/>
            </a:p>
          </p:txBody>
        </p:sp>
        <p:sp>
          <p:nvSpPr>
            <p:cNvPr id="9" name="Rectangle 8"/>
            <p:cNvSpPr>
              <a:spLocks noChangeArrowheads="1"/>
            </p:cNvSpPr>
            <p:nvPr/>
          </p:nvSpPr>
          <p:spPr bwMode="auto">
            <a:xfrm>
              <a:off x="4186238" y="2085975"/>
              <a:ext cx="360362"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endParaRPr lang="zh-TW" altLang="zh-TW"/>
            </a:p>
          </p:txBody>
        </p:sp>
        <p:sp>
          <p:nvSpPr>
            <p:cNvPr id="10" name="Rectangle 9"/>
            <p:cNvSpPr>
              <a:spLocks noChangeArrowheads="1"/>
            </p:cNvSpPr>
            <p:nvPr/>
          </p:nvSpPr>
          <p:spPr bwMode="auto">
            <a:xfrm>
              <a:off x="4514850" y="2085975"/>
              <a:ext cx="360363"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endParaRPr lang="zh-TW" altLang="zh-TW"/>
            </a:p>
          </p:txBody>
        </p:sp>
        <p:sp>
          <p:nvSpPr>
            <p:cNvPr id="11" name="Rectangle 10"/>
            <p:cNvSpPr>
              <a:spLocks noChangeArrowheads="1"/>
            </p:cNvSpPr>
            <p:nvPr/>
          </p:nvSpPr>
          <p:spPr bwMode="auto">
            <a:xfrm>
              <a:off x="4876800" y="2085975"/>
              <a:ext cx="1219200"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r>
                <a:rPr lang="en-US" altLang="zh-TW" sz="2000">
                  <a:latin typeface="Helvetica" panose="020B0604020202020204" pitchFamily="34" charset="0"/>
                </a:rPr>
                <a:t>…</a:t>
              </a:r>
              <a:endParaRPr lang="en-US" altLang="zh-TW">
                <a:latin typeface="Helvetica" panose="020B0604020202020204" pitchFamily="34" charset="0"/>
              </a:endParaRPr>
            </a:p>
          </p:txBody>
        </p:sp>
        <p:sp>
          <p:nvSpPr>
            <p:cNvPr id="12" name="Rectangle 11"/>
            <p:cNvSpPr>
              <a:spLocks noChangeArrowheads="1"/>
            </p:cNvSpPr>
            <p:nvPr/>
          </p:nvSpPr>
          <p:spPr bwMode="auto">
            <a:xfrm>
              <a:off x="6096000" y="2085975"/>
              <a:ext cx="360363"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endParaRPr lang="zh-TW" altLang="zh-TW"/>
            </a:p>
          </p:txBody>
        </p:sp>
        <p:sp>
          <p:nvSpPr>
            <p:cNvPr id="13" name="Text Box 12"/>
            <p:cNvSpPr txBox="1">
              <a:spLocks noChangeArrowheads="1"/>
            </p:cNvSpPr>
            <p:nvPr/>
          </p:nvSpPr>
          <p:spPr bwMode="auto">
            <a:xfrm>
              <a:off x="2895600" y="16764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spcBef>
                  <a:spcPct val="50000"/>
                </a:spcBef>
              </a:pPr>
              <a:r>
                <a:rPr lang="en-US" altLang="zh-TW">
                  <a:latin typeface="Helvetica" panose="020B0604020202020204" pitchFamily="34" charset="0"/>
                </a:rPr>
                <a:t>0</a:t>
              </a:r>
            </a:p>
          </p:txBody>
        </p:sp>
        <p:sp>
          <p:nvSpPr>
            <p:cNvPr id="14" name="Text Box 13"/>
            <p:cNvSpPr txBox="1">
              <a:spLocks noChangeArrowheads="1"/>
            </p:cNvSpPr>
            <p:nvPr/>
          </p:nvSpPr>
          <p:spPr bwMode="auto">
            <a:xfrm>
              <a:off x="3200400" y="16764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spcBef>
                  <a:spcPct val="50000"/>
                </a:spcBef>
              </a:pPr>
              <a:r>
                <a:rPr lang="en-US" altLang="zh-TW">
                  <a:latin typeface="Helvetica" panose="020B0604020202020204" pitchFamily="34" charset="0"/>
                </a:rPr>
                <a:t>1</a:t>
              </a:r>
            </a:p>
          </p:txBody>
        </p:sp>
        <p:sp>
          <p:nvSpPr>
            <p:cNvPr id="15" name="Text Box 14"/>
            <p:cNvSpPr txBox="1">
              <a:spLocks noChangeArrowheads="1"/>
            </p:cNvSpPr>
            <p:nvPr/>
          </p:nvSpPr>
          <p:spPr bwMode="auto">
            <a:xfrm>
              <a:off x="3657600" y="16764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spcBef>
                  <a:spcPct val="50000"/>
                </a:spcBef>
              </a:pPr>
              <a:r>
                <a:rPr lang="en-US" altLang="zh-TW">
                  <a:latin typeface="Helvetica" panose="020B0604020202020204" pitchFamily="34" charset="0"/>
                </a:rPr>
                <a:t>2</a:t>
              </a:r>
            </a:p>
          </p:txBody>
        </p:sp>
        <p:sp>
          <p:nvSpPr>
            <p:cNvPr id="16" name="Text Box 15"/>
            <p:cNvSpPr txBox="1">
              <a:spLocks noChangeArrowheads="1"/>
            </p:cNvSpPr>
            <p:nvPr/>
          </p:nvSpPr>
          <p:spPr bwMode="auto">
            <a:xfrm>
              <a:off x="5994400" y="1676400"/>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spcBef>
                  <a:spcPct val="50000"/>
                </a:spcBef>
              </a:pPr>
              <a:r>
                <a:rPr lang="en-US" altLang="zh-TW">
                  <a:latin typeface="Helvetica" panose="020B0604020202020204" pitchFamily="34" charset="0"/>
                </a:rPr>
                <a:t>n-1</a:t>
              </a:r>
            </a:p>
          </p:txBody>
        </p:sp>
        <p:sp>
          <p:nvSpPr>
            <p:cNvPr id="17" name="Text Box 16"/>
            <p:cNvSpPr txBox="1">
              <a:spLocks noChangeArrowheads="1"/>
            </p:cNvSpPr>
            <p:nvPr/>
          </p:nvSpPr>
          <p:spPr bwMode="auto">
            <a:xfrm>
              <a:off x="2647950" y="2940050"/>
              <a:ext cx="800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spcBef>
                  <a:spcPct val="50000"/>
                </a:spcBef>
              </a:pPr>
              <a:r>
                <a:rPr lang="en-US" altLang="zh-TW">
                  <a:latin typeface="Helvetica" panose="020B0604020202020204" pitchFamily="34" charset="0"/>
                </a:rPr>
                <a:t>bit[</a:t>
              </a:r>
              <a:r>
                <a:rPr lang="en-US" altLang="zh-TW" i="1">
                  <a:latin typeface="Helvetica" panose="020B0604020202020204" pitchFamily="34" charset="0"/>
                </a:rPr>
                <a:t>i</a:t>
              </a:r>
              <a:r>
                <a:rPr lang="en-US" altLang="zh-TW">
                  <a:latin typeface="Helvetica" panose="020B0604020202020204" pitchFamily="34" charset="0"/>
                </a:rPr>
                <a:t>] =</a:t>
              </a:r>
            </a:p>
          </p:txBody>
        </p:sp>
        <p:sp>
          <p:nvSpPr>
            <p:cNvPr id="18" name="Text Box 17"/>
            <p:cNvSpPr txBox="1">
              <a:spLocks noChangeArrowheads="1"/>
            </p:cNvSpPr>
            <p:nvPr/>
          </p:nvSpPr>
          <p:spPr bwMode="auto">
            <a:xfrm rot="16200000">
              <a:off x="3000375" y="2943225"/>
              <a:ext cx="949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spcBef>
                  <a:spcPct val="50000"/>
                </a:spcBef>
              </a:pPr>
              <a:r>
                <a:rPr lang="en-US" altLang="zh-TW" sz="2000">
                  <a:latin typeface="Helvetica" panose="020B0604020202020204" pitchFamily="34" charset="0"/>
                  <a:sym typeface="MT Extra" panose="05050102010205020202" pitchFamily="18" charset="2"/>
                </a:rPr>
                <a:t></a:t>
              </a:r>
              <a:endParaRPr lang="en-US" altLang="zh-TW" sz="5400">
                <a:latin typeface="Helvetica" panose="020B0604020202020204" pitchFamily="34" charset="0"/>
                <a:sym typeface="Monotype Sorts" charset="2"/>
              </a:endParaRPr>
            </a:p>
          </p:txBody>
        </p:sp>
        <p:sp>
          <p:nvSpPr>
            <p:cNvPr id="19" name="Text Box 18"/>
            <p:cNvSpPr txBox="1">
              <a:spLocks noChangeArrowheads="1"/>
            </p:cNvSpPr>
            <p:nvPr/>
          </p:nvSpPr>
          <p:spPr bwMode="auto">
            <a:xfrm>
              <a:off x="3733800" y="2743200"/>
              <a:ext cx="2416175"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37931725" indent="-37474525">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spcBef>
                  <a:spcPct val="50000"/>
                </a:spcBef>
              </a:pPr>
              <a:r>
                <a:rPr lang="en-US" altLang="zh-TW" dirty="0">
                  <a:latin typeface="Helvetica" panose="020B0604020202020204" pitchFamily="34" charset="0"/>
                </a:rPr>
                <a:t>0 </a:t>
              </a:r>
              <a:r>
                <a:rPr lang="en-US" altLang="zh-TW" dirty="0">
                  <a:latin typeface="Helvetica" panose="020B0604020202020204" pitchFamily="34" charset="0"/>
                  <a:sym typeface="Symbol" panose="05050102010706020507" pitchFamily="18" charset="2"/>
                </a:rPr>
                <a:t> block[</a:t>
              </a:r>
              <a:r>
                <a:rPr lang="en-US" altLang="zh-TW" i="1" dirty="0" err="1">
                  <a:latin typeface="Helvetica" panose="020B0604020202020204" pitchFamily="34" charset="0"/>
                  <a:sym typeface="Symbol" panose="05050102010706020507" pitchFamily="18" charset="2"/>
                </a:rPr>
                <a:t>i</a:t>
              </a:r>
              <a:r>
                <a:rPr lang="en-US" altLang="zh-TW" dirty="0">
                  <a:latin typeface="Helvetica" panose="020B0604020202020204" pitchFamily="34" charset="0"/>
                  <a:sym typeface="Symbol" panose="05050102010706020507" pitchFamily="18" charset="2"/>
                </a:rPr>
                <a:t>] free</a:t>
              </a:r>
            </a:p>
            <a:p>
              <a:pPr>
                <a:spcBef>
                  <a:spcPct val="50000"/>
                </a:spcBef>
              </a:pPr>
              <a:r>
                <a:rPr lang="en-US" altLang="zh-TW" dirty="0">
                  <a:latin typeface="Helvetica" panose="020B0604020202020204" pitchFamily="34" charset="0"/>
                  <a:sym typeface="Symbol" panose="05050102010706020507" pitchFamily="18" charset="2"/>
                </a:rPr>
                <a:t>1 </a:t>
              </a:r>
              <a:r>
                <a:rPr lang="en-US" altLang="zh-TW" dirty="0">
                  <a:latin typeface="Helvetica" panose="020B0604020202020204" pitchFamily="34" charset="0"/>
                </a:rPr>
                <a:t> </a:t>
              </a:r>
              <a:r>
                <a:rPr lang="en-US" altLang="zh-TW" dirty="0">
                  <a:latin typeface="Helvetica" panose="020B0604020202020204" pitchFamily="34" charset="0"/>
                  <a:sym typeface="Symbol" panose="05050102010706020507" pitchFamily="18" charset="2"/>
                </a:rPr>
                <a:t> block[</a:t>
              </a:r>
              <a:r>
                <a:rPr lang="en-US" altLang="zh-TW" i="1" dirty="0" err="1">
                  <a:latin typeface="Helvetica" panose="020B0604020202020204" pitchFamily="34" charset="0"/>
                  <a:sym typeface="Symbol" panose="05050102010706020507" pitchFamily="18" charset="2"/>
                </a:rPr>
                <a:t>i</a:t>
              </a:r>
              <a:r>
                <a:rPr lang="en-US" altLang="zh-TW" dirty="0">
                  <a:latin typeface="Helvetica" panose="020B0604020202020204" pitchFamily="34" charset="0"/>
                  <a:sym typeface="Symbol" panose="05050102010706020507" pitchFamily="18" charset="2"/>
                </a:rPr>
                <a:t>] occupied</a:t>
              </a:r>
            </a:p>
          </p:txBody>
        </p:sp>
      </p:grpSp>
      <p:pic>
        <p:nvPicPr>
          <p:cNvPr id="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2765" y="3202703"/>
            <a:ext cx="3273645" cy="350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49913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a:t>The Grouping and Counting Methods</a:t>
            </a:r>
          </a:p>
        </p:txBody>
      </p:sp>
      <p:sp>
        <p:nvSpPr>
          <p:cNvPr id="3" name="內容版面配置區 2"/>
          <p:cNvSpPr>
            <a:spLocks noGrp="1"/>
          </p:cNvSpPr>
          <p:nvPr>
            <p:ph idx="1"/>
          </p:nvPr>
        </p:nvSpPr>
        <p:spPr>
          <a:xfrm>
            <a:off x="490451" y="1447800"/>
            <a:ext cx="11091949" cy="4572000"/>
          </a:xfrm>
        </p:spPr>
        <p:txBody>
          <a:bodyPr/>
          <a:lstStyle/>
          <a:p>
            <a:r>
              <a:rPr lang="en-US" dirty="0"/>
              <a:t>The </a:t>
            </a:r>
            <a:r>
              <a:rPr lang="en-US" dirty="0">
                <a:solidFill>
                  <a:srgbClr val="FF0000"/>
                </a:solidFill>
              </a:rPr>
              <a:t>Grouping</a:t>
            </a:r>
            <a:r>
              <a:rPr lang="en-US" dirty="0"/>
              <a:t> method is the modification of the linked list method. </a:t>
            </a:r>
          </a:p>
          <a:p>
            <a:pPr lvl="1"/>
            <a:r>
              <a:rPr lang="en-US" dirty="0"/>
              <a:t>The first free block (indexing free block) stores the addresses of the next n free blocks. </a:t>
            </a:r>
          </a:p>
          <a:p>
            <a:pPr lvl="2"/>
            <a:r>
              <a:rPr lang="en-US" dirty="0"/>
              <a:t>The first n-1 blocks are normal free blocks. </a:t>
            </a:r>
          </a:p>
          <a:p>
            <a:pPr lvl="2"/>
            <a:r>
              <a:rPr lang="en-US" dirty="0"/>
              <a:t>The last block is another indexing free block which again stores n addresses of free blocks, and so on. </a:t>
            </a:r>
          </a:p>
          <a:p>
            <a:r>
              <a:rPr lang="en-US" dirty="0"/>
              <a:t>The advantages of the grouping method are</a:t>
            </a:r>
          </a:p>
          <a:p>
            <a:pPr lvl="1"/>
            <a:r>
              <a:rPr lang="en-US" dirty="0"/>
              <a:t>The addresses of a large number of free blocks can be found quickly.</a:t>
            </a:r>
          </a:p>
          <a:p>
            <a:pPr lvl="1"/>
            <a:r>
              <a:rPr lang="en-US" dirty="0"/>
              <a:t>It can allocate a collection of empty disk blocks efficiently.</a:t>
            </a:r>
          </a:p>
          <a:p>
            <a:r>
              <a:rPr lang="en-US" dirty="0"/>
              <a:t>The </a:t>
            </a:r>
            <a:r>
              <a:rPr lang="en-US" dirty="0">
                <a:solidFill>
                  <a:srgbClr val="FF0000"/>
                </a:solidFill>
              </a:rPr>
              <a:t>Counting</a:t>
            </a:r>
            <a:r>
              <a:rPr lang="en-US" dirty="0"/>
              <a:t> method is also a modification of the linked list method. </a:t>
            </a:r>
          </a:p>
          <a:p>
            <a:pPr lvl="1"/>
            <a:r>
              <a:rPr lang="en-US" dirty="0"/>
              <a:t>Each free block in the disk contains two fields:</a:t>
            </a:r>
          </a:p>
          <a:p>
            <a:pPr lvl="2"/>
            <a:r>
              <a:rPr lang="en-US" dirty="0"/>
              <a:t>The address of the next free block.</a:t>
            </a:r>
          </a:p>
          <a:p>
            <a:pPr lvl="2"/>
            <a:r>
              <a:rPr lang="en-US" dirty="0"/>
              <a:t>The number of free contiguous blocks following it.</a:t>
            </a:r>
          </a:p>
        </p:txBody>
      </p:sp>
    </p:spTree>
    <p:extLst>
      <p:ext uri="{BB962C8B-B14F-4D97-AF65-F5344CB8AC3E}">
        <p14:creationId xmlns:p14="http://schemas.microsoft.com/office/powerpoint/2010/main" val="3979696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07568" y="125760"/>
            <a:ext cx="7772400" cy="1143000"/>
          </a:xfrm>
        </p:spPr>
        <p:txBody>
          <a:bodyPr/>
          <a:lstStyle/>
          <a:p>
            <a:pPr algn="ctr"/>
            <a:r>
              <a:rPr lang="en-US" altLang="zh-TW" dirty="0"/>
              <a:t>Demand Paging</a:t>
            </a:r>
            <a:endParaRPr lang="zh-TW" altLang="en-US" dirty="0"/>
          </a:p>
        </p:txBody>
      </p:sp>
      <p:sp>
        <p:nvSpPr>
          <p:cNvPr id="3" name="內容版面配置區 2"/>
          <p:cNvSpPr>
            <a:spLocks noGrp="1"/>
          </p:cNvSpPr>
          <p:nvPr>
            <p:ph idx="1"/>
          </p:nvPr>
        </p:nvSpPr>
        <p:spPr>
          <a:xfrm>
            <a:off x="1847528" y="1447800"/>
            <a:ext cx="8496944" cy="5077544"/>
          </a:xfrm>
        </p:spPr>
        <p:txBody>
          <a:bodyPr/>
          <a:lstStyle/>
          <a:p>
            <a:r>
              <a:rPr lang="en-US" altLang="zh-TW" dirty="0"/>
              <a:t>Bring a page into memory only when it is needed.</a:t>
            </a:r>
          </a:p>
          <a:p>
            <a:r>
              <a:rPr lang="en-US" altLang="zh-TW" dirty="0"/>
              <a:t>Use </a:t>
            </a:r>
            <a:r>
              <a:rPr lang="en-US" altLang="zh-TW" dirty="0">
                <a:solidFill>
                  <a:srgbClr val="FF0000"/>
                </a:solidFill>
              </a:rPr>
              <a:t>valid</a:t>
            </a:r>
            <a:r>
              <a:rPr lang="en-US" altLang="zh-TW" dirty="0"/>
              <a:t> bit in page table entry</a:t>
            </a:r>
          </a:p>
          <a:p>
            <a:pPr lvl="1"/>
            <a:r>
              <a:rPr lang="en-US" altLang="zh-TW" dirty="0"/>
              <a:t>Valid: the page is in memory (“valid” mapping)</a:t>
            </a:r>
          </a:p>
          <a:p>
            <a:pPr lvl="1"/>
            <a:r>
              <a:rPr lang="en-US" altLang="zh-TW" dirty="0"/>
              <a:t>Invalid: </a:t>
            </a:r>
            <a:r>
              <a:rPr lang="en-US" altLang="zh-TW" dirty="0">
                <a:solidFill>
                  <a:srgbClr val="FF0000"/>
                </a:solidFill>
              </a:rPr>
              <a:t>invalid reference</a:t>
            </a:r>
            <a:r>
              <a:rPr lang="en-US" altLang="zh-TW" dirty="0"/>
              <a:t> or page is </a:t>
            </a:r>
            <a:r>
              <a:rPr lang="en-US" altLang="zh-TW" dirty="0">
                <a:solidFill>
                  <a:srgbClr val="FF0000"/>
                </a:solidFill>
              </a:rPr>
              <a:t>not in memory</a:t>
            </a:r>
          </a:p>
          <a:p>
            <a:pPr lvl="2"/>
            <a:r>
              <a:rPr lang="en-US" altLang="zh-TW" dirty="0"/>
              <a:t>Trap to OS for </a:t>
            </a:r>
            <a:r>
              <a:rPr lang="en-US" altLang="zh-TW" dirty="0">
                <a:solidFill>
                  <a:srgbClr val="FF0000"/>
                </a:solidFill>
              </a:rPr>
              <a:t>page fault </a:t>
            </a:r>
            <a:r>
              <a:rPr lang="en-US" altLang="zh-TW" dirty="0"/>
              <a:t>exception, the OS check PCB to find out</a:t>
            </a:r>
          </a:p>
          <a:p>
            <a:pPr lvl="3"/>
            <a:r>
              <a:rPr lang="en-US" altLang="zh-TW" dirty="0"/>
              <a:t>Invalid reference raises a </a:t>
            </a:r>
            <a:r>
              <a:rPr lang="en-US" altLang="zh-TW" dirty="0">
                <a:solidFill>
                  <a:srgbClr val="FF0000"/>
                </a:solidFill>
              </a:rPr>
              <a:t>out-of-bound</a:t>
            </a:r>
            <a:r>
              <a:rPr lang="en-US" altLang="zh-TW" dirty="0"/>
              <a:t> exception and abort the process.</a:t>
            </a:r>
          </a:p>
          <a:p>
            <a:pPr lvl="3"/>
            <a:r>
              <a:rPr lang="en-US" altLang="zh-TW" dirty="0"/>
              <a:t>Not-in-memory </a:t>
            </a:r>
            <a:r>
              <a:rPr lang="en-US" altLang="zh-TW" dirty="0">
                <a:solidFill>
                  <a:srgbClr val="FF0000"/>
                </a:solidFill>
              </a:rPr>
              <a:t>swaps in</a:t>
            </a:r>
            <a:r>
              <a:rPr lang="en-US" altLang="zh-TW" dirty="0"/>
              <a:t> the missing page.</a:t>
            </a:r>
          </a:p>
          <a:p>
            <a:r>
              <a:rPr lang="en-US" altLang="zh-TW" dirty="0">
                <a:solidFill>
                  <a:srgbClr val="FF0000"/>
                </a:solidFill>
              </a:rPr>
              <a:t>Lazy swapper </a:t>
            </a:r>
            <a:r>
              <a:rPr lang="en-US" altLang="zh-TW" dirty="0"/>
              <a:t>never swaps a not-needed page into memory.</a:t>
            </a:r>
          </a:p>
          <a:p>
            <a:pPr lvl="1"/>
            <a:r>
              <a:rPr lang="en-US" altLang="zh-TW" dirty="0"/>
              <a:t>A swapper that deals with pages is also called a </a:t>
            </a:r>
            <a:r>
              <a:rPr lang="en-US" altLang="zh-TW" dirty="0">
                <a:solidFill>
                  <a:srgbClr val="FF0000"/>
                </a:solidFill>
              </a:rPr>
              <a:t>pager.</a:t>
            </a:r>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458715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48393" y="224760"/>
            <a:ext cx="10934007" cy="1143000"/>
          </a:xfrm>
        </p:spPr>
        <p:txBody>
          <a:bodyPr/>
          <a:lstStyle/>
          <a:p>
            <a:pPr algn="ctr"/>
            <a:r>
              <a:rPr lang="en-US" altLang="zh-TW" dirty="0"/>
              <a:t>Log Structured (Journaling) File Systems</a:t>
            </a:r>
            <a:endParaRPr lang="en-US" dirty="0"/>
          </a:p>
        </p:txBody>
      </p:sp>
      <p:sp>
        <p:nvSpPr>
          <p:cNvPr id="3" name="內容版面配置區 2"/>
          <p:cNvSpPr>
            <a:spLocks noGrp="1"/>
          </p:cNvSpPr>
          <p:nvPr>
            <p:ph idx="1"/>
          </p:nvPr>
        </p:nvSpPr>
        <p:spPr>
          <a:xfrm>
            <a:off x="581891" y="1472739"/>
            <a:ext cx="11222182" cy="4994564"/>
          </a:xfrm>
        </p:spPr>
        <p:txBody>
          <a:bodyPr/>
          <a:lstStyle/>
          <a:p>
            <a:r>
              <a:rPr lang="en-US" dirty="0"/>
              <a:t>Journaling file systems record each update to the file system as a transaction.</a:t>
            </a:r>
          </a:p>
          <a:p>
            <a:endParaRPr lang="en-US" dirty="0"/>
          </a:p>
          <a:p>
            <a:endParaRPr lang="en-US" dirty="0"/>
          </a:p>
          <a:p>
            <a:endParaRPr lang="en-US" dirty="0"/>
          </a:p>
          <a:p>
            <a:r>
              <a:rPr lang="en-US" dirty="0"/>
              <a:t>All transactions are written to a log first.</a:t>
            </a:r>
          </a:p>
          <a:p>
            <a:pPr lvl="1"/>
            <a:r>
              <a:rPr lang="en-US" dirty="0"/>
              <a:t>A transaction is considered committed once it is written to the log.</a:t>
            </a:r>
          </a:p>
          <a:p>
            <a:pPr lvl="2"/>
            <a:r>
              <a:rPr lang="en-US" dirty="0"/>
              <a:t>However, the file system may not yet be updated.</a:t>
            </a:r>
          </a:p>
          <a:p>
            <a:pPr lvl="1"/>
            <a:r>
              <a:rPr lang="en-US" dirty="0"/>
              <a:t>The transactions in the log are then asynchronously written to the file system.</a:t>
            </a:r>
          </a:p>
          <a:p>
            <a:pPr lvl="1"/>
            <a:r>
              <a:rPr lang="en-US" dirty="0"/>
              <a:t>When the file system is modified successful, the transaction is removed from the log.</a:t>
            </a:r>
          </a:p>
          <a:p>
            <a:r>
              <a:rPr lang="en-US" dirty="0"/>
              <a:t>If the file system crashes, all transactions in the log must be replayed on reboot.</a:t>
            </a:r>
          </a:p>
          <a:p>
            <a:pPr lvl="1"/>
            <a:r>
              <a:rPr lang="en-US" dirty="0"/>
              <a:t>It is also called </a:t>
            </a:r>
            <a:r>
              <a:rPr lang="en-US" dirty="0">
                <a:solidFill>
                  <a:srgbClr val="FF0000"/>
                </a:solidFill>
              </a:rPr>
              <a:t>redo logging</a:t>
            </a:r>
            <a:r>
              <a:rPr lang="en-US" dirty="0"/>
              <a:t>.</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8900" y="1921723"/>
            <a:ext cx="3996749" cy="1428306"/>
          </a:xfrm>
          <a:prstGeom prst="rect">
            <a:avLst/>
          </a:prstGeom>
        </p:spPr>
      </p:pic>
    </p:spTree>
    <p:extLst>
      <p:ext uri="{BB962C8B-B14F-4D97-AF65-F5344CB8AC3E}">
        <p14:creationId xmlns:p14="http://schemas.microsoft.com/office/powerpoint/2010/main" val="1454340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1644" y="174882"/>
            <a:ext cx="10900756" cy="1143000"/>
          </a:xfrm>
        </p:spPr>
        <p:txBody>
          <a:bodyPr/>
          <a:lstStyle/>
          <a:p>
            <a:pPr algn="ctr"/>
            <a:r>
              <a:rPr lang="en-US" dirty="0"/>
              <a:t>Unix File System (UFS)</a:t>
            </a:r>
          </a:p>
        </p:txBody>
      </p:sp>
      <p:sp>
        <p:nvSpPr>
          <p:cNvPr id="3" name="內容版面配置區 2"/>
          <p:cNvSpPr>
            <a:spLocks noGrp="1"/>
          </p:cNvSpPr>
          <p:nvPr>
            <p:ph idx="1"/>
          </p:nvPr>
        </p:nvSpPr>
        <p:spPr>
          <a:xfrm>
            <a:off x="681644" y="1472738"/>
            <a:ext cx="10900756" cy="5177444"/>
          </a:xfrm>
        </p:spPr>
        <p:txBody>
          <a:bodyPr/>
          <a:lstStyle/>
          <a:p>
            <a:r>
              <a:rPr lang="en-US" dirty="0"/>
              <a:t>Each </a:t>
            </a:r>
            <a:r>
              <a:rPr lang="en-US" dirty="0" err="1"/>
              <a:t>inode</a:t>
            </a:r>
            <a:r>
              <a:rPr lang="en-US" dirty="0"/>
              <a:t> contains direct, indirect, double-indirect, and triple-indirect blocks.</a:t>
            </a:r>
          </a:p>
          <a:p>
            <a:r>
              <a:rPr lang="en-US" dirty="0"/>
              <a:t>A disk is divided into 3 parts: superblock, </a:t>
            </a:r>
            <a:r>
              <a:rPr lang="en-US" dirty="0" err="1"/>
              <a:t>inodes</a:t>
            </a:r>
            <a:r>
              <a:rPr lang="en-US" dirty="0"/>
              <a:t>, and data blocks.</a:t>
            </a:r>
          </a:p>
          <a:p>
            <a:endParaRPr lang="en-US" dirty="0"/>
          </a:p>
          <a:p>
            <a:r>
              <a:rPr lang="en-US" dirty="0"/>
              <a:t>Superblock contains:</a:t>
            </a:r>
          </a:p>
          <a:p>
            <a:pPr lvl="1"/>
            <a:r>
              <a:rPr lang="en-US" dirty="0"/>
              <a:t>size of file system, number of free blocks, list of free blocks, pointer to free block lists,</a:t>
            </a:r>
          </a:p>
          <a:p>
            <a:pPr lvl="1"/>
            <a:r>
              <a:rPr lang="en-US" dirty="0"/>
              <a:t>index of the next free block in the free block list, size of the </a:t>
            </a:r>
            <a:r>
              <a:rPr lang="en-US" dirty="0" err="1"/>
              <a:t>inode</a:t>
            </a:r>
            <a:r>
              <a:rPr lang="en-US" dirty="0"/>
              <a:t> list,</a:t>
            </a:r>
          </a:p>
          <a:p>
            <a:pPr lvl="1"/>
            <a:r>
              <a:rPr lang="en-US" dirty="0"/>
              <a:t>number of free </a:t>
            </a:r>
            <a:r>
              <a:rPr lang="en-US" dirty="0" err="1"/>
              <a:t>inodes</a:t>
            </a:r>
            <a:r>
              <a:rPr lang="en-US" dirty="0"/>
              <a:t> in the file system, index of the next free </a:t>
            </a:r>
            <a:r>
              <a:rPr lang="en-US" dirty="0" err="1"/>
              <a:t>inode</a:t>
            </a:r>
            <a:r>
              <a:rPr lang="en-US" dirty="0"/>
              <a:t> in the free </a:t>
            </a:r>
            <a:r>
              <a:rPr lang="en-US" dirty="0" err="1"/>
              <a:t>inode</a:t>
            </a:r>
            <a:r>
              <a:rPr lang="en-US" dirty="0"/>
              <a:t> list,</a:t>
            </a:r>
          </a:p>
          <a:p>
            <a:pPr lvl="1"/>
            <a:r>
              <a:rPr lang="en-US" dirty="0"/>
              <a:t>modified flag (clean/dirty)</a:t>
            </a:r>
          </a:p>
          <a:p>
            <a:r>
              <a:rPr lang="en-US" dirty="0"/>
              <a:t>Free space is managed as a linked list of free blocks.</a:t>
            </a:r>
          </a:p>
          <a:p>
            <a:pPr lvl="1"/>
            <a:r>
              <a:rPr lang="en-US" dirty="0"/>
              <a:t>Eventually every disk block access will require a </a:t>
            </a:r>
            <a:r>
              <a:rPr lang="en-US" dirty="0">
                <a:solidFill>
                  <a:srgbClr val="FF0000"/>
                </a:solidFill>
              </a:rPr>
              <a:t>seek</a:t>
            </a:r>
            <a:r>
              <a:rPr lang="en-US" dirty="0"/>
              <a:t>.</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695" y="2402377"/>
            <a:ext cx="7692429" cy="560533"/>
          </a:xfrm>
          <a:prstGeom prst="rect">
            <a:avLst/>
          </a:prstGeom>
        </p:spPr>
      </p:pic>
    </p:spTree>
    <p:extLst>
      <p:ext uri="{BB962C8B-B14F-4D97-AF65-F5344CB8AC3E}">
        <p14:creationId xmlns:p14="http://schemas.microsoft.com/office/powerpoint/2010/main" val="3894994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1644" y="174882"/>
            <a:ext cx="10900756" cy="1143000"/>
          </a:xfrm>
        </p:spPr>
        <p:txBody>
          <a:bodyPr/>
          <a:lstStyle/>
          <a:p>
            <a:pPr algn="ctr"/>
            <a:r>
              <a:rPr lang="nn-NO" dirty="0"/>
              <a:t>BSD Fast File System (FFS)</a:t>
            </a:r>
            <a:endParaRPr lang="en-US" dirty="0"/>
          </a:p>
        </p:txBody>
      </p:sp>
      <p:sp>
        <p:nvSpPr>
          <p:cNvPr id="3" name="內容版面配置區 2"/>
          <p:cNvSpPr>
            <a:spLocks noGrp="1"/>
          </p:cNvSpPr>
          <p:nvPr>
            <p:ph idx="1"/>
          </p:nvPr>
        </p:nvSpPr>
        <p:spPr>
          <a:xfrm>
            <a:off x="681644" y="1472738"/>
            <a:ext cx="10900756" cy="5127567"/>
          </a:xfrm>
        </p:spPr>
        <p:txBody>
          <a:bodyPr/>
          <a:lstStyle/>
          <a:p>
            <a:r>
              <a:rPr lang="en-US" dirty="0"/>
              <a:t>It tries to minimize head movement by reduce </a:t>
            </a:r>
            <a:r>
              <a:rPr lang="en-US" dirty="0">
                <a:solidFill>
                  <a:srgbClr val="FF0000"/>
                </a:solidFill>
              </a:rPr>
              <a:t>seek time</a:t>
            </a:r>
            <a:r>
              <a:rPr lang="en-US" dirty="0"/>
              <a:t>.</a:t>
            </a:r>
          </a:p>
          <a:p>
            <a:pPr lvl="1"/>
            <a:r>
              <a:rPr lang="en-US" dirty="0"/>
              <a:t>It keeps file data blocks close to its </a:t>
            </a:r>
            <a:r>
              <a:rPr lang="en-US" dirty="0" err="1"/>
              <a:t>inode</a:t>
            </a:r>
            <a:r>
              <a:rPr lang="en-US" dirty="0"/>
              <a:t> to minimize seek time to fetch data.</a:t>
            </a:r>
          </a:p>
          <a:p>
            <a:pPr lvl="1"/>
            <a:r>
              <a:rPr lang="en-US" dirty="0"/>
              <a:t>It also keeps related files and their directories together.</a:t>
            </a:r>
          </a:p>
          <a:p>
            <a:pPr lvl="1"/>
            <a:r>
              <a:rPr lang="en-US" dirty="0"/>
              <a:t>A </a:t>
            </a:r>
            <a:r>
              <a:rPr lang="en-US" dirty="0">
                <a:solidFill>
                  <a:srgbClr val="FF0000"/>
                </a:solidFill>
              </a:rPr>
              <a:t>cylinder</a:t>
            </a:r>
            <a:r>
              <a:rPr lang="en-US" dirty="0"/>
              <a:t> is a collection of all blocks on the same disk track on all heads of a disk.</a:t>
            </a:r>
          </a:p>
          <a:p>
            <a:pPr lvl="1"/>
            <a:r>
              <a:rPr lang="en-US" dirty="0"/>
              <a:t>A </a:t>
            </a:r>
            <a:r>
              <a:rPr lang="en-US" dirty="0">
                <a:solidFill>
                  <a:srgbClr val="FF0000"/>
                </a:solidFill>
              </a:rPr>
              <a:t>cylinder group </a:t>
            </a:r>
            <a:r>
              <a:rPr lang="en-US" dirty="0"/>
              <a:t>is a collection of blocks on one or more consecutive cylinders</a:t>
            </a:r>
          </a:p>
        </p:txBody>
      </p:sp>
      <p:grpSp>
        <p:nvGrpSpPr>
          <p:cNvPr id="10" name="群組 9"/>
          <p:cNvGrpSpPr/>
          <p:nvPr/>
        </p:nvGrpSpPr>
        <p:grpSpPr>
          <a:xfrm>
            <a:off x="1524002" y="4222800"/>
            <a:ext cx="8308439" cy="1719863"/>
            <a:chOff x="750919" y="3840414"/>
            <a:chExt cx="8308439" cy="1719863"/>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301" y="3845538"/>
              <a:ext cx="6487430" cy="1714739"/>
            </a:xfrm>
            <a:prstGeom prst="rect">
              <a:avLst/>
            </a:prstGeom>
          </p:spPr>
        </p:pic>
        <p:sp>
          <p:nvSpPr>
            <p:cNvPr id="6" name="文字方塊 5"/>
            <p:cNvSpPr txBox="1"/>
            <p:nvPr/>
          </p:nvSpPr>
          <p:spPr>
            <a:xfrm>
              <a:off x="889465" y="3973487"/>
              <a:ext cx="1554480" cy="369332"/>
            </a:xfrm>
            <a:prstGeom prst="rect">
              <a:avLst/>
            </a:prstGeom>
            <a:noFill/>
          </p:spPr>
          <p:txBody>
            <a:bodyPr wrap="square" rtlCol="0">
              <a:spAutoFit/>
            </a:bodyPr>
            <a:lstStyle/>
            <a:p>
              <a:pPr algn="r"/>
              <a:r>
                <a:rPr lang="en-US" dirty="0"/>
                <a:t>UFS:</a:t>
              </a:r>
            </a:p>
          </p:txBody>
        </p:sp>
        <p:sp>
          <p:nvSpPr>
            <p:cNvPr id="7" name="文字方塊 6"/>
            <p:cNvSpPr txBox="1"/>
            <p:nvPr/>
          </p:nvSpPr>
          <p:spPr>
            <a:xfrm>
              <a:off x="750919" y="4491644"/>
              <a:ext cx="1693025" cy="369332"/>
            </a:xfrm>
            <a:prstGeom prst="rect">
              <a:avLst/>
            </a:prstGeom>
            <a:noFill/>
          </p:spPr>
          <p:txBody>
            <a:bodyPr wrap="square" rtlCol="0">
              <a:spAutoFit/>
            </a:bodyPr>
            <a:lstStyle/>
            <a:p>
              <a:pPr algn="r"/>
              <a:r>
                <a:rPr lang="en-US" dirty="0"/>
                <a:t>FFS:</a:t>
              </a:r>
            </a:p>
          </p:txBody>
        </p:sp>
        <p:sp>
          <p:nvSpPr>
            <p:cNvPr id="8" name="文字方塊 7"/>
            <p:cNvSpPr txBox="1"/>
            <p:nvPr/>
          </p:nvSpPr>
          <p:spPr>
            <a:xfrm>
              <a:off x="919943" y="5117867"/>
              <a:ext cx="1690256" cy="369332"/>
            </a:xfrm>
            <a:prstGeom prst="rect">
              <a:avLst/>
            </a:prstGeom>
            <a:noFill/>
          </p:spPr>
          <p:txBody>
            <a:bodyPr wrap="square" rtlCol="0">
              <a:spAutoFit/>
            </a:bodyPr>
            <a:lstStyle/>
            <a:p>
              <a:r>
                <a:rPr lang="en-US" dirty="0"/>
                <a:t>Cylinder group:</a:t>
              </a:r>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928" y="3840414"/>
              <a:ext cx="6487430" cy="560533"/>
            </a:xfrm>
            <a:prstGeom prst="rect">
              <a:avLst/>
            </a:prstGeom>
          </p:spPr>
        </p:pic>
      </p:grpSp>
    </p:spTree>
    <p:extLst>
      <p:ext uri="{BB962C8B-B14F-4D97-AF65-F5344CB8AC3E}">
        <p14:creationId xmlns:p14="http://schemas.microsoft.com/office/powerpoint/2010/main" val="3723110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1644" y="174882"/>
            <a:ext cx="10900756" cy="1143000"/>
          </a:xfrm>
        </p:spPr>
        <p:txBody>
          <a:bodyPr/>
          <a:lstStyle/>
          <a:p>
            <a:pPr algn="ctr"/>
            <a:r>
              <a:rPr lang="en-US" dirty="0"/>
              <a:t>Secondary Storage System</a:t>
            </a:r>
          </a:p>
        </p:txBody>
      </p:sp>
      <p:sp>
        <p:nvSpPr>
          <p:cNvPr id="3" name="內容版面配置區 2"/>
          <p:cNvSpPr>
            <a:spLocks noGrp="1"/>
          </p:cNvSpPr>
          <p:nvPr>
            <p:ph idx="1"/>
          </p:nvPr>
        </p:nvSpPr>
        <p:spPr>
          <a:xfrm>
            <a:off x="1122218" y="1472738"/>
            <a:ext cx="9942022" cy="5127567"/>
          </a:xfrm>
        </p:spPr>
        <p:txBody>
          <a:bodyPr/>
          <a:lstStyle/>
          <a:p>
            <a:r>
              <a:rPr lang="en-US" dirty="0"/>
              <a:t>Magnetic disks provide bulk of secondary storage of modern computers</a:t>
            </a:r>
          </a:p>
          <a:p>
            <a:pPr lvl="1"/>
            <a:r>
              <a:rPr lang="en-US" dirty="0"/>
              <a:t>Drives rotate at 60 to 200 times per second</a:t>
            </a:r>
          </a:p>
          <a:p>
            <a:pPr lvl="1"/>
            <a:r>
              <a:rPr lang="en-US" dirty="0">
                <a:solidFill>
                  <a:srgbClr val="FF0000"/>
                </a:solidFill>
              </a:rPr>
              <a:t>Transfer rate</a:t>
            </a:r>
            <a:r>
              <a:rPr lang="en-US" dirty="0"/>
              <a:t> is the rate at which data flow between drive and computer</a:t>
            </a:r>
          </a:p>
          <a:p>
            <a:pPr lvl="1"/>
            <a:r>
              <a:rPr lang="en-US" dirty="0"/>
              <a:t>Positioning time (random-access time) is </a:t>
            </a:r>
          </a:p>
          <a:p>
            <a:pPr lvl="2"/>
            <a:r>
              <a:rPr lang="en-US" dirty="0"/>
              <a:t>time to move disk arm to desired cylinder (</a:t>
            </a:r>
            <a:r>
              <a:rPr lang="en-US" dirty="0">
                <a:solidFill>
                  <a:srgbClr val="FF0000"/>
                </a:solidFill>
              </a:rPr>
              <a:t>seek time</a:t>
            </a:r>
            <a:r>
              <a:rPr lang="en-US" dirty="0"/>
              <a:t>) and </a:t>
            </a:r>
          </a:p>
          <a:p>
            <a:pPr lvl="2"/>
            <a:r>
              <a:rPr lang="en-US" dirty="0"/>
              <a:t>time for desired sector to rotate under the disk head (</a:t>
            </a:r>
            <a:r>
              <a:rPr lang="en-US" dirty="0">
                <a:solidFill>
                  <a:srgbClr val="FF0000"/>
                </a:solidFill>
              </a:rPr>
              <a:t>rotational latency</a:t>
            </a:r>
            <a:r>
              <a:rPr lang="en-US" dirty="0"/>
              <a:t>)</a:t>
            </a:r>
          </a:p>
          <a:p>
            <a:pPr lvl="1"/>
            <a:r>
              <a:rPr lang="en-US" dirty="0"/>
              <a:t>Head crash results from disk head making contact with the disk surface</a:t>
            </a:r>
          </a:p>
          <a:p>
            <a:r>
              <a:rPr lang="en-US" dirty="0"/>
              <a:t>Disks can be removable</a:t>
            </a:r>
          </a:p>
          <a:p>
            <a:r>
              <a:rPr lang="en-US" dirty="0"/>
              <a:t>Drive attached to computer via I/O bus</a:t>
            </a:r>
          </a:p>
          <a:p>
            <a:pPr lvl="1"/>
            <a:r>
              <a:rPr lang="en-US" dirty="0"/>
              <a:t>The usual bus systems are USB, Fiber Channel, SCSI, etc.</a:t>
            </a:r>
          </a:p>
          <a:p>
            <a:pPr lvl="1"/>
            <a:r>
              <a:rPr lang="en-US" dirty="0"/>
              <a:t>Host controller in computer uses bus to talk to disk controller. </a:t>
            </a:r>
          </a:p>
        </p:txBody>
      </p:sp>
    </p:spTree>
    <p:extLst>
      <p:ext uri="{BB962C8B-B14F-4D97-AF65-F5344CB8AC3E}">
        <p14:creationId xmlns:p14="http://schemas.microsoft.com/office/powerpoint/2010/main" val="3193772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1644" y="174882"/>
            <a:ext cx="10900756" cy="1143000"/>
          </a:xfrm>
        </p:spPr>
        <p:txBody>
          <a:bodyPr/>
          <a:lstStyle/>
          <a:p>
            <a:pPr algn="ctr"/>
            <a:r>
              <a:rPr lang="en-US" altLang="zh-TW" dirty="0"/>
              <a:t>Moving-Head Disk Mechanism</a:t>
            </a:r>
            <a:endParaRPr 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l="801" t="2466" r="801" b="2834"/>
          <a:stretch>
            <a:fillRect/>
          </a:stretch>
        </p:blipFill>
        <p:spPr bwMode="auto">
          <a:xfrm>
            <a:off x="2633966" y="1552055"/>
            <a:ext cx="6996112"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extLst>
      <p:ext uri="{BB962C8B-B14F-4D97-AF65-F5344CB8AC3E}">
        <p14:creationId xmlns:p14="http://schemas.microsoft.com/office/powerpoint/2010/main" val="105875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1644" y="174882"/>
            <a:ext cx="10900756" cy="1143000"/>
          </a:xfrm>
        </p:spPr>
        <p:txBody>
          <a:bodyPr/>
          <a:lstStyle/>
          <a:p>
            <a:pPr algn="ctr"/>
            <a:r>
              <a:rPr lang="en-US" altLang="zh-TW" dirty="0"/>
              <a:t>Disk Structure</a:t>
            </a:r>
            <a:endParaRPr lang="en-US" dirty="0"/>
          </a:p>
        </p:txBody>
      </p:sp>
      <p:sp>
        <p:nvSpPr>
          <p:cNvPr id="3" name="內容版面配置區 2"/>
          <p:cNvSpPr>
            <a:spLocks noGrp="1"/>
          </p:cNvSpPr>
          <p:nvPr>
            <p:ph idx="1"/>
          </p:nvPr>
        </p:nvSpPr>
        <p:spPr>
          <a:xfrm>
            <a:off x="407325" y="1472738"/>
            <a:ext cx="11355184" cy="5127567"/>
          </a:xfrm>
        </p:spPr>
        <p:txBody>
          <a:bodyPr/>
          <a:lstStyle/>
          <a:p>
            <a:r>
              <a:rPr lang="en-US" altLang="zh-TW" dirty="0"/>
              <a:t>Disk drives are addressed as large 1-dimensional arrays of </a:t>
            </a:r>
            <a:r>
              <a:rPr lang="en-US" altLang="zh-TW" dirty="0">
                <a:solidFill>
                  <a:srgbClr val="FF0000"/>
                </a:solidFill>
              </a:rPr>
              <a:t>logical blocks</a:t>
            </a:r>
            <a:r>
              <a:rPr lang="en-US" altLang="zh-TW" dirty="0"/>
              <a:t>, where the logical block is the smallest unit of transfer.</a:t>
            </a:r>
          </a:p>
          <a:p>
            <a:pPr lvl="1"/>
            <a:r>
              <a:rPr lang="en-US" altLang="zh-TW" dirty="0"/>
              <a:t>The 1-dimensional array of logical blocks is mapped into the sectors of the disk sequentially</a:t>
            </a:r>
          </a:p>
          <a:p>
            <a:pPr lvl="2"/>
            <a:r>
              <a:rPr lang="en-US" altLang="zh-TW" dirty="0">
                <a:ea typeface="ＭＳ Ｐゴシック" panose="020B0600070205080204" pitchFamily="34" charset="-128"/>
              </a:rPr>
              <a:t>Sector 0 is the first sector of the first track on the outermost cylinder</a:t>
            </a:r>
          </a:p>
          <a:p>
            <a:pPr lvl="2"/>
            <a:r>
              <a:rPr lang="en-US" altLang="zh-TW" dirty="0">
                <a:ea typeface="ＭＳ Ｐゴシック" panose="020B0600070205080204" pitchFamily="34" charset="-128"/>
              </a:rPr>
              <a:t>Mapping proceeds in order through that track, then the rest of the tracks in that cylinder, and then through the rest of the cylinders from outermost to innermost</a:t>
            </a:r>
          </a:p>
          <a:p>
            <a:r>
              <a:rPr lang="en-US" altLang="zh-TW" dirty="0">
                <a:ea typeface="ＭＳ Ｐゴシック" panose="020B0600070205080204" pitchFamily="34" charset="-128"/>
              </a:rPr>
              <a:t>Disks can be attached to a computer in the following ways.</a:t>
            </a:r>
          </a:p>
          <a:p>
            <a:pPr lvl="1"/>
            <a:r>
              <a:rPr lang="en-US" altLang="zh-TW" dirty="0">
                <a:ea typeface="ＭＳ Ｐゴシック" panose="020B0600070205080204" pitchFamily="34" charset="-128"/>
              </a:rPr>
              <a:t>Host-attached storage accessed through I/O ports talking to I/O busses.</a:t>
            </a:r>
          </a:p>
          <a:p>
            <a:pPr lvl="2"/>
            <a:r>
              <a:rPr lang="en-US" altLang="zh-TW" dirty="0">
                <a:solidFill>
                  <a:srgbClr val="FF0000"/>
                </a:solidFill>
                <a:ea typeface="ＭＳ Ｐゴシック" panose="020B0600070205080204" pitchFamily="34" charset="-128"/>
              </a:rPr>
              <a:t>SCSI</a:t>
            </a:r>
            <a:r>
              <a:rPr lang="en-US" altLang="zh-TW" dirty="0">
                <a:ea typeface="ＭＳ Ｐゴシック" panose="020B0600070205080204" pitchFamily="34" charset="-128"/>
              </a:rPr>
              <a:t> is a commonly used I/O bus that can attach up to 16 devices on one cable.</a:t>
            </a:r>
          </a:p>
          <a:p>
            <a:pPr lvl="3"/>
            <a:r>
              <a:rPr lang="en-US" altLang="zh-TW" dirty="0">
                <a:ea typeface="ＭＳ Ｐゴシック" panose="020B0600070205080204" pitchFamily="34" charset="-128"/>
              </a:rPr>
              <a:t>SCSI initiator requests operation and SCSI targets perform tasks. Each target can have up to 8 disks.</a:t>
            </a:r>
          </a:p>
          <a:p>
            <a:pPr lvl="1"/>
            <a:r>
              <a:rPr lang="en-US" altLang="zh-TW" dirty="0"/>
              <a:t>Network-attached storage (</a:t>
            </a:r>
            <a:r>
              <a:rPr lang="en-US" altLang="zh-TW" dirty="0">
                <a:solidFill>
                  <a:srgbClr val="FF0000"/>
                </a:solidFill>
              </a:rPr>
              <a:t>NAS</a:t>
            </a:r>
            <a:r>
              <a:rPr lang="en-US" altLang="zh-TW" dirty="0"/>
              <a:t>) is storage made available over a LAN rather than a local bus.</a:t>
            </a:r>
          </a:p>
          <a:p>
            <a:r>
              <a:rPr lang="en-US" altLang="zh-TW" dirty="0">
                <a:ea typeface="ＭＳ Ｐゴシック" panose="020B0600070205080204" pitchFamily="34" charset="-128"/>
              </a:rPr>
              <a:t>Storage Area Network (</a:t>
            </a:r>
            <a:r>
              <a:rPr lang="en-US" altLang="zh-TW" dirty="0">
                <a:solidFill>
                  <a:srgbClr val="FF0000"/>
                </a:solidFill>
                <a:ea typeface="ＭＳ Ｐゴシック" panose="020B0600070205080204" pitchFamily="34" charset="-128"/>
              </a:rPr>
              <a:t>SAN</a:t>
            </a:r>
            <a:r>
              <a:rPr lang="en-US" altLang="zh-TW" dirty="0">
                <a:ea typeface="ＭＳ Ｐゴシック" panose="020B0600070205080204" pitchFamily="34" charset="-128"/>
              </a:rPr>
              <a:t>) is </a:t>
            </a:r>
            <a:r>
              <a:rPr lang="en-US" altLang="zh-TW" dirty="0"/>
              <a:t>common in large storage environments.</a:t>
            </a:r>
            <a:endParaRPr lang="en-US" dirty="0"/>
          </a:p>
        </p:txBody>
      </p:sp>
    </p:spTree>
    <p:extLst>
      <p:ext uri="{BB962C8B-B14F-4D97-AF65-F5344CB8AC3E}">
        <p14:creationId xmlns:p14="http://schemas.microsoft.com/office/powerpoint/2010/main" val="987745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1644" y="174882"/>
            <a:ext cx="10900756" cy="1143000"/>
          </a:xfrm>
        </p:spPr>
        <p:txBody>
          <a:bodyPr/>
          <a:lstStyle/>
          <a:p>
            <a:pPr algn="ctr"/>
            <a:r>
              <a:rPr lang="en-US" altLang="zh-TW" dirty="0"/>
              <a:t>Network-Attached Storage (NAS)</a:t>
            </a:r>
            <a:endParaRPr lang="en-US" dirty="0"/>
          </a:p>
        </p:txBody>
      </p:sp>
      <p:sp>
        <p:nvSpPr>
          <p:cNvPr id="3" name="內容版面配置區 2"/>
          <p:cNvSpPr>
            <a:spLocks noGrp="1"/>
          </p:cNvSpPr>
          <p:nvPr>
            <p:ph idx="1"/>
          </p:nvPr>
        </p:nvSpPr>
        <p:spPr>
          <a:xfrm>
            <a:off x="681644" y="1472738"/>
            <a:ext cx="10900756" cy="5127567"/>
          </a:xfrm>
        </p:spPr>
        <p:txBody>
          <a:bodyPr/>
          <a:lstStyle/>
          <a:p>
            <a:r>
              <a:rPr lang="en-US" altLang="zh-TW" dirty="0"/>
              <a:t>NFS and CIFS are common protocols that were implemented via remote procedure calls (RPCs) between host and storage.</a:t>
            </a:r>
          </a:p>
          <a:p>
            <a:r>
              <a:rPr lang="en-US" altLang="zh-TW" dirty="0"/>
              <a:t>The </a:t>
            </a:r>
            <a:r>
              <a:rPr lang="en-US" altLang="zh-TW" dirty="0">
                <a:solidFill>
                  <a:srgbClr val="FF0000"/>
                </a:solidFill>
              </a:rPr>
              <a:t>iSCSI</a:t>
            </a:r>
            <a:r>
              <a:rPr lang="en-US" altLang="zh-TW" dirty="0"/>
              <a:t> protocol that uses IP network to carry the SCSI protocol is also common,</a:t>
            </a:r>
          </a:p>
          <a:p>
            <a:endParaRPr lang="en-US" dirty="0"/>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490" y="3076567"/>
            <a:ext cx="8022127" cy="339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5302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1644" y="174882"/>
            <a:ext cx="10900756" cy="1143000"/>
          </a:xfrm>
        </p:spPr>
        <p:txBody>
          <a:bodyPr/>
          <a:lstStyle/>
          <a:p>
            <a:pPr algn="ctr"/>
            <a:r>
              <a:rPr lang="en-US" altLang="zh-TW" dirty="0"/>
              <a:t>Storage Area Network (SAN)</a:t>
            </a:r>
            <a:endParaRPr lang="en-US" dirty="0"/>
          </a:p>
        </p:txBody>
      </p:sp>
      <p:sp>
        <p:nvSpPr>
          <p:cNvPr id="3" name="內容版面配置區 2"/>
          <p:cNvSpPr>
            <a:spLocks noGrp="1"/>
          </p:cNvSpPr>
          <p:nvPr>
            <p:ph idx="1"/>
          </p:nvPr>
        </p:nvSpPr>
        <p:spPr>
          <a:xfrm>
            <a:off x="1853738" y="1472738"/>
            <a:ext cx="8088284" cy="5127567"/>
          </a:xfrm>
        </p:spPr>
        <p:txBody>
          <a:bodyPr/>
          <a:lstStyle/>
          <a:p>
            <a:r>
              <a:rPr lang="en-US" altLang="zh-TW" dirty="0"/>
              <a:t>Multiple hosts can be attached to multiple storage arrays.</a:t>
            </a:r>
          </a:p>
          <a:p>
            <a:endParaRPr 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063" y="2144684"/>
            <a:ext cx="7569296" cy="432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7434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1644" y="174882"/>
            <a:ext cx="10900756" cy="1143000"/>
          </a:xfrm>
        </p:spPr>
        <p:txBody>
          <a:bodyPr/>
          <a:lstStyle/>
          <a:p>
            <a:pPr algn="ctr"/>
            <a:r>
              <a:rPr lang="en-US" altLang="zh-TW" dirty="0"/>
              <a:t>Disk Scheduling</a:t>
            </a:r>
            <a:endParaRPr lang="en-US" dirty="0"/>
          </a:p>
        </p:txBody>
      </p:sp>
      <p:sp>
        <p:nvSpPr>
          <p:cNvPr id="3" name="內容版面配置區 2"/>
          <p:cNvSpPr>
            <a:spLocks noGrp="1"/>
          </p:cNvSpPr>
          <p:nvPr>
            <p:ph idx="1"/>
          </p:nvPr>
        </p:nvSpPr>
        <p:spPr>
          <a:xfrm>
            <a:off x="681644" y="1472738"/>
            <a:ext cx="10900756" cy="5127567"/>
          </a:xfrm>
        </p:spPr>
        <p:txBody>
          <a:bodyPr/>
          <a:lstStyle/>
          <a:p>
            <a:r>
              <a:rPr lang="en-US" altLang="zh-TW" dirty="0"/>
              <a:t>The OS is responsible for using hardware efficiently</a:t>
            </a:r>
          </a:p>
          <a:p>
            <a:pPr lvl="1"/>
            <a:r>
              <a:rPr lang="en-US" altLang="zh-TW" dirty="0">
                <a:ea typeface="ＭＳ Ｐゴシック" panose="020B0600070205080204" pitchFamily="34" charset="-128"/>
              </a:rPr>
              <a:t>For the disk drives, this means having a fast </a:t>
            </a:r>
            <a:r>
              <a:rPr lang="en-US" altLang="zh-TW" dirty="0">
                <a:solidFill>
                  <a:srgbClr val="FF0000"/>
                </a:solidFill>
                <a:ea typeface="ＭＳ Ｐゴシック" panose="020B0600070205080204" pitchFamily="34" charset="-128"/>
              </a:rPr>
              <a:t>access time </a:t>
            </a:r>
            <a:r>
              <a:rPr lang="en-US" altLang="zh-TW" dirty="0">
                <a:ea typeface="ＭＳ Ｐゴシック" panose="020B0600070205080204" pitchFamily="34" charset="-128"/>
              </a:rPr>
              <a:t>and high </a:t>
            </a:r>
            <a:r>
              <a:rPr lang="en-US" altLang="zh-TW" dirty="0">
                <a:solidFill>
                  <a:srgbClr val="FF0000"/>
                </a:solidFill>
                <a:ea typeface="ＭＳ Ｐゴシック" panose="020B0600070205080204" pitchFamily="34" charset="-128"/>
              </a:rPr>
              <a:t>disk bandwidth</a:t>
            </a:r>
          </a:p>
          <a:p>
            <a:r>
              <a:rPr lang="en-US" altLang="zh-TW" dirty="0">
                <a:solidFill>
                  <a:srgbClr val="FF0000"/>
                </a:solidFill>
              </a:rPr>
              <a:t>Access time </a:t>
            </a:r>
            <a:r>
              <a:rPr lang="en-US" altLang="zh-TW" dirty="0"/>
              <a:t>has two major components</a:t>
            </a:r>
          </a:p>
          <a:p>
            <a:pPr lvl="1"/>
            <a:r>
              <a:rPr lang="en-US" altLang="zh-TW" dirty="0">
                <a:solidFill>
                  <a:srgbClr val="3366FF"/>
                </a:solidFill>
                <a:ea typeface="ＭＳ Ｐゴシック" panose="020B0600070205080204" pitchFamily="34" charset="-128"/>
              </a:rPr>
              <a:t>Seek time </a:t>
            </a:r>
            <a:r>
              <a:rPr lang="en-US" altLang="zh-TW" dirty="0">
                <a:ea typeface="ＭＳ Ｐゴシック" panose="020B0600070205080204" pitchFamily="34" charset="-128"/>
              </a:rPr>
              <a:t>is the time for the disk to move the heads to the cylinder containing the desired sector</a:t>
            </a:r>
          </a:p>
          <a:p>
            <a:pPr lvl="1"/>
            <a:r>
              <a:rPr lang="en-US" altLang="zh-TW" dirty="0">
                <a:solidFill>
                  <a:srgbClr val="3366FF"/>
                </a:solidFill>
                <a:ea typeface="ＭＳ Ｐゴシック" panose="020B0600070205080204" pitchFamily="34" charset="-128"/>
              </a:rPr>
              <a:t>Rotational latency </a:t>
            </a:r>
            <a:r>
              <a:rPr lang="en-US" altLang="zh-TW" dirty="0">
                <a:ea typeface="ＭＳ Ｐゴシック" panose="020B0600070205080204" pitchFamily="34" charset="-128"/>
              </a:rPr>
              <a:t>is the additional time waiting for the disk to rotate the desired sector to the disk head. In average, it is one half of the rotation time of the disk.</a:t>
            </a:r>
          </a:p>
          <a:p>
            <a:pPr lvl="1"/>
            <a:r>
              <a:rPr lang="en-US" altLang="zh-TW" dirty="0"/>
              <a:t>The seek time is far larger that the rotational latency </a:t>
            </a:r>
            <a:r>
              <a:rPr lang="en-US" altLang="zh-TW" dirty="0">
                <a:sym typeface="Wingdings" panose="05000000000000000000" pitchFamily="2" charset="2"/>
              </a:rPr>
              <a:t> </a:t>
            </a:r>
            <a:r>
              <a:rPr lang="en-US" altLang="zh-TW" dirty="0"/>
              <a:t>Minimize seek time</a:t>
            </a:r>
          </a:p>
          <a:p>
            <a:r>
              <a:rPr lang="en-US" altLang="zh-TW" dirty="0"/>
              <a:t>Seek time </a:t>
            </a:r>
            <a:r>
              <a:rPr lang="en-US" altLang="zh-TW" dirty="0">
                <a:sym typeface="Symbol" panose="05050102010706020507" pitchFamily="18" charset="2"/>
              </a:rPr>
              <a:t> seek distance (the distance between current and new head positions)</a:t>
            </a:r>
          </a:p>
          <a:p>
            <a:r>
              <a:rPr lang="en-US" altLang="zh-TW" dirty="0">
                <a:sym typeface="Symbol" panose="05050102010706020507" pitchFamily="18" charset="2"/>
              </a:rPr>
              <a:t>Disk </a:t>
            </a:r>
            <a:r>
              <a:rPr lang="en-US" altLang="zh-TW" dirty="0">
                <a:solidFill>
                  <a:srgbClr val="3366FF"/>
                </a:solidFill>
                <a:sym typeface="Symbol" panose="05050102010706020507" pitchFamily="18" charset="2"/>
              </a:rPr>
              <a:t>bandwidth </a:t>
            </a:r>
            <a:r>
              <a:rPr lang="en-US" altLang="zh-TW" dirty="0">
                <a:sym typeface="Symbol" panose="05050102010706020507" pitchFamily="18" charset="2"/>
              </a:rPr>
              <a:t>is the total number of bytes transferred, divided by the total time between the first request for service and the completion of the last transfer</a:t>
            </a:r>
            <a:endParaRPr lang="en-US" altLang="zh-TW" dirty="0"/>
          </a:p>
          <a:p>
            <a:endParaRPr lang="en-US" dirty="0"/>
          </a:p>
        </p:txBody>
      </p:sp>
    </p:spTree>
    <p:extLst>
      <p:ext uri="{BB962C8B-B14F-4D97-AF65-F5344CB8AC3E}">
        <p14:creationId xmlns:p14="http://schemas.microsoft.com/office/powerpoint/2010/main" val="11158258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1644" y="174882"/>
            <a:ext cx="10900756" cy="1143000"/>
          </a:xfrm>
        </p:spPr>
        <p:txBody>
          <a:bodyPr/>
          <a:lstStyle/>
          <a:p>
            <a:pPr algn="ctr"/>
            <a:r>
              <a:rPr lang="en-US" altLang="zh-TW" dirty="0"/>
              <a:t>Disk Scheduling Algorithms</a:t>
            </a:r>
            <a:endParaRPr lang="en-US" dirty="0"/>
          </a:p>
        </p:txBody>
      </p:sp>
      <p:sp>
        <p:nvSpPr>
          <p:cNvPr id="3" name="內容版面配置區 2"/>
          <p:cNvSpPr>
            <a:spLocks noGrp="1"/>
          </p:cNvSpPr>
          <p:nvPr>
            <p:ph idx="1"/>
          </p:nvPr>
        </p:nvSpPr>
        <p:spPr>
          <a:xfrm>
            <a:off x="847899" y="1456112"/>
            <a:ext cx="10532226" cy="5235633"/>
          </a:xfrm>
        </p:spPr>
        <p:txBody>
          <a:bodyPr/>
          <a:lstStyle/>
          <a:p>
            <a:pPr>
              <a:tabLst>
                <a:tab pos="1711325" algn="l"/>
              </a:tabLst>
            </a:pPr>
            <a:r>
              <a:rPr lang="en-US" altLang="zh-TW" dirty="0"/>
              <a:t>Several algorithms exist to schedule the servicing of disk I/O requests </a:t>
            </a:r>
          </a:p>
          <a:p>
            <a:pPr>
              <a:tabLst>
                <a:tab pos="1711325" algn="l"/>
              </a:tabLst>
            </a:pPr>
            <a:r>
              <a:rPr lang="en-US" altLang="zh-TW" dirty="0"/>
              <a:t>We illustrate them with a request sequence (cylinder numbers: 0-199) of	</a:t>
            </a:r>
            <a:br>
              <a:rPr lang="en-US" altLang="zh-TW" dirty="0"/>
            </a:br>
            <a:r>
              <a:rPr lang="en-US" altLang="zh-TW" dirty="0">
                <a:solidFill>
                  <a:srgbClr val="FF0000"/>
                </a:solidFill>
              </a:rPr>
              <a:t>98, 183, 37, 122, 14, 124, 65, 67</a:t>
            </a:r>
            <a:r>
              <a:rPr lang="en-US" altLang="zh-TW" dirty="0"/>
              <a:t>, where the Current head position is </a:t>
            </a:r>
            <a:r>
              <a:rPr lang="en-US" altLang="zh-TW" dirty="0">
                <a:solidFill>
                  <a:srgbClr val="FF0000"/>
                </a:solidFill>
              </a:rPr>
              <a:t>53.</a:t>
            </a:r>
          </a:p>
          <a:p>
            <a:pPr>
              <a:tabLst>
                <a:tab pos="1711325" algn="l"/>
              </a:tabLst>
            </a:pPr>
            <a:r>
              <a:rPr lang="en-US" altLang="zh-TW" dirty="0"/>
              <a:t>The </a:t>
            </a:r>
            <a:r>
              <a:rPr lang="en-US" altLang="zh-TW" dirty="0">
                <a:solidFill>
                  <a:srgbClr val="FF0000"/>
                </a:solidFill>
              </a:rPr>
              <a:t>FCFS</a:t>
            </a:r>
            <a:r>
              <a:rPr lang="en-US" altLang="zh-TW" dirty="0"/>
              <a:t> handles requests according to their arriving order.</a:t>
            </a:r>
          </a:p>
          <a:p>
            <a:pPr>
              <a:tabLst>
                <a:tab pos="1711325" algn="l"/>
              </a:tabLst>
            </a:pPr>
            <a:r>
              <a:rPr lang="en-US" altLang="zh-TW" dirty="0"/>
              <a:t>The </a:t>
            </a:r>
            <a:r>
              <a:rPr lang="en-US" altLang="zh-TW" dirty="0">
                <a:solidFill>
                  <a:srgbClr val="FF0000"/>
                </a:solidFill>
              </a:rPr>
              <a:t>SSTF</a:t>
            </a:r>
            <a:r>
              <a:rPr lang="en-US" altLang="zh-TW" dirty="0"/>
              <a:t> (shortest seek time first) selects the request with the minimum seek time from the current head position.</a:t>
            </a:r>
          </a:p>
          <a:p>
            <a:pPr>
              <a:tabLst>
                <a:tab pos="1711325" algn="l"/>
              </a:tabLst>
            </a:pPr>
            <a:r>
              <a:rPr lang="en-US" altLang="zh-TW" dirty="0"/>
              <a:t>The </a:t>
            </a:r>
            <a:r>
              <a:rPr lang="en-US" altLang="zh-TW" dirty="0">
                <a:solidFill>
                  <a:srgbClr val="FF0000"/>
                </a:solidFill>
              </a:rPr>
              <a:t>SCAN</a:t>
            </a:r>
            <a:r>
              <a:rPr lang="en-US" altLang="zh-TW" dirty="0"/>
              <a:t> s</a:t>
            </a:r>
            <a:r>
              <a:rPr lang="en-US" dirty="0"/>
              <a:t>chedules pending I/O in the sequence of the current head moving direction. When the head reaches the end, it reverses the moving direction.</a:t>
            </a:r>
          </a:p>
          <a:p>
            <a:pPr lvl="1">
              <a:tabLst>
                <a:tab pos="1711325" algn="l"/>
              </a:tabLst>
            </a:pPr>
            <a:r>
              <a:rPr lang="en-US" dirty="0"/>
              <a:t>In the </a:t>
            </a:r>
            <a:r>
              <a:rPr lang="en-US" dirty="0">
                <a:solidFill>
                  <a:srgbClr val="FF0000"/>
                </a:solidFill>
              </a:rPr>
              <a:t>LOOK</a:t>
            </a:r>
            <a:r>
              <a:rPr lang="en-US" dirty="0"/>
              <a:t> schedule, the head only goes as far as the last request in each direction.</a:t>
            </a:r>
          </a:p>
          <a:p>
            <a:pPr>
              <a:tabLst>
                <a:tab pos="1711325" algn="l"/>
              </a:tabLst>
            </a:pPr>
            <a:r>
              <a:rPr lang="en-US" altLang="zh-TW" dirty="0"/>
              <a:t>The </a:t>
            </a:r>
            <a:r>
              <a:rPr lang="en-US" altLang="zh-TW" dirty="0">
                <a:solidFill>
                  <a:srgbClr val="FF0000"/>
                </a:solidFill>
              </a:rPr>
              <a:t>C-SCAN</a:t>
            </a:r>
            <a:r>
              <a:rPr lang="en-US" altLang="zh-TW" dirty="0"/>
              <a:t> (Circular SCAN) s</a:t>
            </a:r>
            <a:r>
              <a:rPr lang="en-US" dirty="0"/>
              <a:t>chedules pending I/O in the sequence of the head moving direction. When the head reaches the end, it fast moves the head back to the other end. It serves the requests only in one direction.</a:t>
            </a:r>
          </a:p>
        </p:txBody>
      </p:sp>
    </p:spTree>
    <p:extLst>
      <p:ext uri="{BB962C8B-B14F-4D97-AF65-F5344CB8AC3E}">
        <p14:creationId xmlns:p14="http://schemas.microsoft.com/office/powerpoint/2010/main" val="2772273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79576" y="125760"/>
            <a:ext cx="7700392" cy="1143000"/>
          </a:xfrm>
        </p:spPr>
        <p:txBody>
          <a:bodyPr/>
          <a:lstStyle/>
          <a:p>
            <a:pPr algn="ctr"/>
            <a:r>
              <a:rPr lang="en-US" altLang="zh-TW" dirty="0"/>
              <a:t>Address Space of A</a:t>
            </a:r>
            <a:r>
              <a:rPr lang="zh-TW" altLang="en-US" dirty="0"/>
              <a:t> </a:t>
            </a:r>
            <a:r>
              <a:rPr lang="en-US" altLang="zh-TW" dirty="0"/>
              <a:t>Process</a:t>
            </a:r>
            <a:endParaRPr lang="zh-TW"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519" y="1558682"/>
            <a:ext cx="5216753" cy="5038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44719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 y="1551758"/>
            <a:ext cx="5586153" cy="4046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2228" y="1554480"/>
            <a:ext cx="6033550" cy="403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字方塊 3"/>
          <p:cNvSpPr txBox="1"/>
          <p:nvPr/>
        </p:nvSpPr>
        <p:spPr>
          <a:xfrm>
            <a:off x="1487978" y="706582"/>
            <a:ext cx="2926080" cy="707886"/>
          </a:xfrm>
          <a:prstGeom prst="rect">
            <a:avLst/>
          </a:prstGeom>
          <a:noFill/>
        </p:spPr>
        <p:txBody>
          <a:bodyPr wrap="square" rtlCol="0">
            <a:spAutoFit/>
          </a:bodyPr>
          <a:lstStyle/>
          <a:p>
            <a:pPr algn="ctr"/>
            <a:r>
              <a:rPr lang="en-US" sz="4000" dirty="0"/>
              <a:t>FCFS</a:t>
            </a:r>
          </a:p>
        </p:txBody>
      </p:sp>
      <p:sp>
        <p:nvSpPr>
          <p:cNvPr id="5" name="文字方塊 4"/>
          <p:cNvSpPr txBox="1"/>
          <p:nvPr/>
        </p:nvSpPr>
        <p:spPr>
          <a:xfrm>
            <a:off x="7409411" y="706582"/>
            <a:ext cx="2926080" cy="707886"/>
          </a:xfrm>
          <a:prstGeom prst="rect">
            <a:avLst/>
          </a:prstGeom>
          <a:noFill/>
        </p:spPr>
        <p:txBody>
          <a:bodyPr wrap="square" rtlCol="0">
            <a:spAutoFit/>
          </a:bodyPr>
          <a:lstStyle/>
          <a:p>
            <a:pPr algn="ctr"/>
            <a:r>
              <a:rPr lang="en-US" sz="4000" dirty="0"/>
              <a:t>SSTF</a:t>
            </a:r>
          </a:p>
        </p:txBody>
      </p:sp>
      <p:sp>
        <p:nvSpPr>
          <p:cNvPr id="6" name="文字方塊 5"/>
          <p:cNvSpPr txBox="1"/>
          <p:nvPr/>
        </p:nvSpPr>
        <p:spPr>
          <a:xfrm>
            <a:off x="534134" y="5825412"/>
            <a:ext cx="5066523" cy="923330"/>
          </a:xfrm>
          <a:prstGeom prst="rect">
            <a:avLst/>
          </a:prstGeom>
          <a:noFill/>
        </p:spPr>
        <p:txBody>
          <a:bodyPr wrap="square" rtlCol="0">
            <a:spAutoFit/>
          </a:bodyPr>
          <a:lstStyle/>
          <a:p>
            <a:r>
              <a:rPr lang="en-US" dirty="0"/>
              <a:t>The total seek time is (98-53) + (183-98) + (183-37) + (122-37) + (122-14) + (124-14) + (124-65) + (67-65) = 45+85+146+85+108+110+57+2= </a:t>
            </a:r>
            <a:r>
              <a:rPr lang="en-US" dirty="0">
                <a:solidFill>
                  <a:srgbClr val="FF0000"/>
                </a:solidFill>
              </a:rPr>
              <a:t>638</a:t>
            </a:r>
          </a:p>
        </p:txBody>
      </p:sp>
      <p:sp>
        <p:nvSpPr>
          <p:cNvPr id="7" name="文字方塊 6"/>
          <p:cNvSpPr txBox="1"/>
          <p:nvPr/>
        </p:nvSpPr>
        <p:spPr>
          <a:xfrm>
            <a:off x="6339189" y="5825412"/>
            <a:ext cx="5305415" cy="923330"/>
          </a:xfrm>
          <a:prstGeom prst="rect">
            <a:avLst/>
          </a:prstGeom>
          <a:noFill/>
        </p:spPr>
        <p:txBody>
          <a:bodyPr wrap="square" rtlCol="0">
            <a:spAutoFit/>
          </a:bodyPr>
          <a:lstStyle/>
          <a:p>
            <a:r>
              <a:rPr lang="en-US" dirty="0"/>
              <a:t>The total seek time is (65-53) + (67-65) + (67-37) + (37-14) + (98-14) + (122-14) + (124-122) + (183-124) = 12+2+30+23+84+108+2+59= </a:t>
            </a:r>
            <a:r>
              <a:rPr lang="en-US" dirty="0">
                <a:solidFill>
                  <a:srgbClr val="FF0000"/>
                </a:solidFill>
              </a:rPr>
              <a:t>320</a:t>
            </a:r>
          </a:p>
        </p:txBody>
      </p:sp>
    </p:spTree>
    <p:extLst>
      <p:ext uri="{BB962C8B-B14F-4D97-AF65-F5344CB8AC3E}">
        <p14:creationId xmlns:p14="http://schemas.microsoft.com/office/powerpoint/2010/main" val="24488497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6188937" y="2125043"/>
            <a:ext cx="5849166" cy="3505689"/>
          </a:xfrm>
          <a:prstGeom prst="rect">
            <a:avLst/>
          </a:prstGeom>
        </p:spPr>
      </p:pic>
      <p:grpSp>
        <p:nvGrpSpPr>
          <p:cNvPr id="23" name="群組 22"/>
          <p:cNvGrpSpPr/>
          <p:nvPr/>
        </p:nvGrpSpPr>
        <p:grpSpPr>
          <a:xfrm>
            <a:off x="7066384" y="777143"/>
            <a:ext cx="4338734" cy="1335922"/>
            <a:chOff x="1063690" y="706582"/>
            <a:chExt cx="4338734" cy="1335922"/>
          </a:xfrm>
        </p:grpSpPr>
        <p:sp>
          <p:nvSpPr>
            <p:cNvPr id="24" name="文字方塊 23"/>
            <p:cNvSpPr txBox="1"/>
            <p:nvPr/>
          </p:nvSpPr>
          <p:spPr>
            <a:xfrm>
              <a:off x="1063690" y="1396173"/>
              <a:ext cx="4338734" cy="646331"/>
            </a:xfrm>
            <a:prstGeom prst="rect">
              <a:avLst/>
            </a:prstGeom>
            <a:noFill/>
          </p:spPr>
          <p:txBody>
            <a:bodyPr wrap="square" rtlCol="0">
              <a:spAutoFit/>
            </a:bodyPr>
            <a:lstStyle/>
            <a:p>
              <a:r>
                <a:rPr lang="en-US" dirty="0"/>
                <a:t>Queue = 98, 183, 37, 122, 14, 124, 65. 67</a:t>
              </a:r>
            </a:p>
            <a:p>
              <a:r>
                <a:rPr lang="en-US" dirty="0"/>
                <a:t>Head is at 53 and is moving from 0 to 199</a:t>
              </a:r>
            </a:p>
          </p:txBody>
        </p:sp>
        <p:sp>
          <p:nvSpPr>
            <p:cNvPr id="25" name="文字方塊 24"/>
            <p:cNvSpPr txBox="1"/>
            <p:nvPr/>
          </p:nvSpPr>
          <p:spPr>
            <a:xfrm>
              <a:off x="1487978" y="706582"/>
              <a:ext cx="2926080" cy="707886"/>
            </a:xfrm>
            <a:prstGeom prst="rect">
              <a:avLst/>
            </a:prstGeom>
            <a:noFill/>
          </p:spPr>
          <p:txBody>
            <a:bodyPr wrap="square" rtlCol="0">
              <a:spAutoFit/>
            </a:bodyPr>
            <a:lstStyle/>
            <a:p>
              <a:pPr algn="ctr"/>
              <a:r>
                <a:rPr lang="en-US" sz="4000" dirty="0"/>
                <a:t>C-SCAN</a:t>
              </a:r>
            </a:p>
          </p:txBody>
        </p:sp>
      </p:grpSp>
      <p:sp>
        <p:nvSpPr>
          <p:cNvPr id="28" name="文字方塊 27"/>
          <p:cNvSpPr txBox="1"/>
          <p:nvPr/>
        </p:nvSpPr>
        <p:spPr>
          <a:xfrm>
            <a:off x="7903028" y="4898729"/>
            <a:ext cx="3275045" cy="646331"/>
          </a:xfrm>
          <a:prstGeom prst="rect">
            <a:avLst/>
          </a:prstGeom>
          <a:noFill/>
        </p:spPr>
        <p:txBody>
          <a:bodyPr wrap="square" rtlCol="0">
            <a:spAutoFit/>
          </a:bodyPr>
          <a:lstStyle/>
          <a:p>
            <a:r>
              <a:rPr lang="en-US" dirty="0"/>
              <a:t>The time for fast moving back to the 0 can be ignored</a:t>
            </a:r>
          </a:p>
        </p:txBody>
      </p:sp>
      <p:grpSp>
        <p:nvGrpSpPr>
          <p:cNvPr id="31" name="群組 30"/>
          <p:cNvGrpSpPr/>
          <p:nvPr/>
        </p:nvGrpSpPr>
        <p:grpSpPr>
          <a:xfrm>
            <a:off x="173293" y="706582"/>
            <a:ext cx="5849166" cy="6048373"/>
            <a:chOff x="173293" y="706582"/>
            <a:chExt cx="5849166" cy="6048373"/>
          </a:xfrm>
        </p:grpSpPr>
        <p:pic>
          <p:nvPicPr>
            <p:cNvPr id="4" name="圖片 3"/>
            <p:cNvPicPr>
              <a:picLocks noChangeAspect="1"/>
            </p:cNvPicPr>
            <p:nvPr/>
          </p:nvPicPr>
          <p:blipFill>
            <a:blip r:embed="rId2"/>
            <a:stretch>
              <a:fillRect/>
            </a:stretch>
          </p:blipFill>
          <p:spPr>
            <a:xfrm>
              <a:off x="173293" y="2125043"/>
              <a:ext cx="5849166" cy="3505689"/>
            </a:xfrm>
            <a:prstGeom prst="rect">
              <a:avLst/>
            </a:prstGeom>
          </p:spPr>
        </p:pic>
        <p:sp>
          <p:nvSpPr>
            <p:cNvPr id="5" name="矩形 4"/>
            <p:cNvSpPr/>
            <p:nvPr/>
          </p:nvSpPr>
          <p:spPr>
            <a:xfrm>
              <a:off x="173293" y="2651760"/>
              <a:ext cx="1223245" cy="297897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群組 13"/>
            <p:cNvGrpSpPr/>
            <p:nvPr/>
          </p:nvGrpSpPr>
          <p:grpSpPr>
            <a:xfrm>
              <a:off x="559731" y="5167809"/>
              <a:ext cx="761993" cy="152400"/>
              <a:chOff x="1321724" y="4735484"/>
              <a:chExt cx="761993" cy="152400"/>
            </a:xfrm>
          </p:grpSpPr>
          <p:sp>
            <p:nvSpPr>
              <p:cNvPr id="15" name="橢圓 14"/>
              <p:cNvSpPr/>
              <p:nvPr/>
            </p:nvSpPr>
            <p:spPr>
              <a:xfrm>
                <a:off x="1321724" y="4829693"/>
                <a:ext cx="66498" cy="58191"/>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直線單箭頭接點 15"/>
              <p:cNvCxnSpPr>
                <a:endCxn id="15" idx="3"/>
              </p:cNvCxnSpPr>
              <p:nvPr/>
            </p:nvCxnSpPr>
            <p:spPr>
              <a:xfrm flipH="1">
                <a:off x="1331462" y="4735484"/>
                <a:ext cx="752255" cy="143878"/>
              </a:xfrm>
              <a:prstGeom prst="straightConnector1">
                <a:avLst/>
              </a:prstGeom>
              <a:ln w="19050">
                <a:solidFill>
                  <a:srgbClr val="00B0F0"/>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22" name="群組 21"/>
            <p:cNvGrpSpPr/>
            <p:nvPr/>
          </p:nvGrpSpPr>
          <p:grpSpPr>
            <a:xfrm>
              <a:off x="1063690" y="706582"/>
              <a:ext cx="4338734" cy="1335922"/>
              <a:chOff x="1063690" y="706582"/>
              <a:chExt cx="4338734" cy="1335922"/>
            </a:xfrm>
          </p:grpSpPr>
          <p:sp>
            <p:nvSpPr>
              <p:cNvPr id="19" name="文字方塊 18"/>
              <p:cNvSpPr txBox="1"/>
              <p:nvPr/>
            </p:nvSpPr>
            <p:spPr>
              <a:xfrm>
                <a:off x="1063690" y="1396173"/>
                <a:ext cx="4338734" cy="646331"/>
              </a:xfrm>
              <a:prstGeom prst="rect">
                <a:avLst/>
              </a:prstGeom>
              <a:noFill/>
            </p:spPr>
            <p:txBody>
              <a:bodyPr wrap="square" rtlCol="0">
                <a:spAutoFit/>
              </a:bodyPr>
              <a:lstStyle/>
              <a:p>
                <a:r>
                  <a:rPr lang="en-US" dirty="0"/>
                  <a:t>Queue = 98, 183, 37, 122, 14, 124, 65. 67</a:t>
                </a:r>
              </a:p>
              <a:p>
                <a:r>
                  <a:rPr lang="en-US" dirty="0"/>
                  <a:t>Head is at 53 and is moving from 0 to 199</a:t>
                </a:r>
              </a:p>
            </p:txBody>
          </p:sp>
          <p:sp>
            <p:nvSpPr>
              <p:cNvPr id="20" name="文字方塊 19"/>
              <p:cNvSpPr txBox="1"/>
              <p:nvPr/>
            </p:nvSpPr>
            <p:spPr>
              <a:xfrm>
                <a:off x="1487978" y="706582"/>
                <a:ext cx="2926080" cy="707886"/>
              </a:xfrm>
              <a:prstGeom prst="rect">
                <a:avLst/>
              </a:prstGeom>
              <a:noFill/>
            </p:spPr>
            <p:txBody>
              <a:bodyPr wrap="square" rtlCol="0">
                <a:spAutoFit/>
              </a:bodyPr>
              <a:lstStyle/>
              <a:p>
                <a:pPr algn="ctr"/>
                <a:r>
                  <a:rPr lang="en-US" sz="4000" dirty="0"/>
                  <a:t>SCAN</a:t>
                </a:r>
              </a:p>
            </p:txBody>
          </p:sp>
        </p:grpSp>
        <p:sp>
          <p:nvSpPr>
            <p:cNvPr id="26" name="矩形 25"/>
            <p:cNvSpPr/>
            <p:nvPr/>
          </p:nvSpPr>
          <p:spPr>
            <a:xfrm>
              <a:off x="1406277" y="4638172"/>
              <a:ext cx="4285396" cy="29772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群組 12"/>
            <p:cNvGrpSpPr/>
            <p:nvPr/>
          </p:nvGrpSpPr>
          <p:grpSpPr>
            <a:xfrm>
              <a:off x="1321724" y="4638172"/>
              <a:ext cx="4463256" cy="529637"/>
              <a:chOff x="1321724" y="4358247"/>
              <a:chExt cx="4463256" cy="529637"/>
            </a:xfrm>
          </p:grpSpPr>
          <p:sp>
            <p:nvSpPr>
              <p:cNvPr id="6" name="橢圓 5"/>
              <p:cNvSpPr/>
              <p:nvPr/>
            </p:nvSpPr>
            <p:spPr>
              <a:xfrm>
                <a:off x="1321724" y="4829693"/>
                <a:ext cx="66498" cy="58191"/>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單箭頭接點 7"/>
              <p:cNvCxnSpPr>
                <a:endCxn id="6" idx="3"/>
              </p:cNvCxnSpPr>
              <p:nvPr/>
            </p:nvCxnSpPr>
            <p:spPr>
              <a:xfrm flipH="1">
                <a:off x="1331462" y="4358247"/>
                <a:ext cx="4453518" cy="521115"/>
              </a:xfrm>
              <a:prstGeom prst="straightConnector1">
                <a:avLst/>
              </a:prstGeom>
              <a:ln w="19050">
                <a:solidFill>
                  <a:srgbClr val="00B0F0"/>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29" name="文字方塊 28"/>
            <p:cNvSpPr txBox="1"/>
            <p:nvPr/>
          </p:nvSpPr>
          <p:spPr>
            <a:xfrm>
              <a:off x="173293" y="5831625"/>
              <a:ext cx="5518380" cy="923330"/>
            </a:xfrm>
            <a:prstGeom prst="rect">
              <a:avLst/>
            </a:prstGeom>
            <a:noFill/>
          </p:spPr>
          <p:txBody>
            <a:bodyPr wrap="square" rtlCol="0">
              <a:spAutoFit/>
            </a:bodyPr>
            <a:lstStyle/>
            <a:p>
              <a:r>
                <a:rPr lang="en-US" dirty="0"/>
                <a:t>The total seek time is (65-53) + (67-65) + (98-67) + (122-98) + (124-122) + (183-124) + (199-183) + (199-37) + (37-14) = (199-53) + (199-14) = 146+185 = </a:t>
              </a:r>
              <a:r>
                <a:rPr lang="en-US" dirty="0">
                  <a:solidFill>
                    <a:srgbClr val="FF0000"/>
                  </a:solidFill>
                </a:rPr>
                <a:t>331</a:t>
              </a:r>
            </a:p>
          </p:txBody>
        </p:sp>
      </p:grpSp>
      <p:sp>
        <p:nvSpPr>
          <p:cNvPr id="30" name="文字方塊 29"/>
          <p:cNvSpPr txBox="1"/>
          <p:nvPr/>
        </p:nvSpPr>
        <p:spPr>
          <a:xfrm>
            <a:off x="6194522" y="5750760"/>
            <a:ext cx="5518380" cy="923330"/>
          </a:xfrm>
          <a:prstGeom prst="rect">
            <a:avLst/>
          </a:prstGeom>
          <a:noFill/>
        </p:spPr>
        <p:txBody>
          <a:bodyPr wrap="square" rtlCol="0">
            <a:spAutoFit/>
          </a:bodyPr>
          <a:lstStyle/>
          <a:p>
            <a:r>
              <a:rPr lang="en-US" dirty="0"/>
              <a:t>The total seek time is (65-53) + (67-65) + (98-67) + (122-98) + (124-122) + (183-124) + (199-183)</a:t>
            </a:r>
            <a:r>
              <a:rPr lang="en-US" strike="dblStrike" dirty="0"/>
              <a:t> </a:t>
            </a:r>
            <a:r>
              <a:rPr lang="en-US" strike="dblStrike" dirty="0">
                <a:solidFill>
                  <a:srgbClr val="FF0000"/>
                </a:solidFill>
              </a:rPr>
              <a:t>+ (199</a:t>
            </a:r>
            <a:r>
              <a:rPr lang="en-US" strike="dblStrike" dirty="0">
                <a:solidFill>
                  <a:srgbClr val="FF0000"/>
                </a:solidFill>
                <a:sym typeface="Wingdings" panose="05000000000000000000" pitchFamily="2" charset="2"/>
              </a:rPr>
              <a:t>0</a:t>
            </a:r>
            <a:r>
              <a:rPr lang="en-US" strike="dblStrike" dirty="0">
                <a:solidFill>
                  <a:srgbClr val="FF0000"/>
                </a:solidFill>
              </a:rPr>
              <a:t>) </a:t>
            </a:r>
            <a:r>
              <a:rPr lang="en-US" dirty="0"/>
              <a:t>+ (14-0) + (37-14) = (199-53) + (37-0) = 146+37 = </a:t>
            </a:r>
            <a:r>
              <a:rPr lang="en-US" dirty="0">
                <a:solidFill>
                  <a:srgbClr val="FF0000"/>
                </a:solidFill>
              </a:rPr>
              <a:t>183 + ??</a:t>
            </a:r>
          </a:p>
        </p:txBody>
      </p:sp>
    </p:spTree>
    <p:extLst>
      <p:ext uri="{BB962C8B-B14F-4D97-AF65-F5344CB8AC3E}">
        <p14:creationId xmlns:p14="http://schemas.microsoft.com/office/powerpoint/2010/main" val="1537333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3084442" y="1882445"/>
            <a:ext cx="5849166" cy="3505689"/>
          </a:xfrm>
          <a:prstGeom prst="rect">
            <a:avLst/>
          </a:prstGeom>
        </p:spPr>
      </p:pic>
      <p:sp>
        <p:nvSpPr>
          <p:cNvPr id="4" name="矩形 3"/>
          <p:cNvSpPr/>
          <p:nvPr/>
        </p:nvSpPr>
        <p:spPr>
          <a:xfrm>
            <a:off x="3084442" y="2409162"/>
            <a:ext cx="1223245" cy="297897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群組 4"/>
          <p:cNvGrpSpPr/>
          <p:nvPr/>
        </p:nvGrpSpPr>
        <p:grpSpPr>
          <a:xfrm>
            <a:off x="3498873" y="4887887"/>
            <a:ext cx="761993" cy="152400"/>
            <a:chOff x="1321724" y="4735484"/>
            <a:chExt cx="761993" cy="152400"/>
          </a:xfrm>
        </p:grpSpPr>
        <p:sp>
          <p:nvSpPr>
            <p:cNvPr id="14" name="橢圓 13"/>
            <p:cNvSpPr/>
            <p:nvPr/>
          </p:nvSpPr>
          <p:spPr>
            <a:xfrm>
              <a:off x="1321724" y="4829693"/>
              <a:ext cx="66498" cy="58191"/>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直線單箭頭接點 14"/>
            <p:cNvCxnSpPr>
              <a:endCxn id="14" idx="3"/>
            </p:cNvCxnSpPr>
            <p:nvPr/>
          </p:nvCxnSpPr>
          <p:spPr>
            <a:xfrm flipH="1">
              <a:off x="1331462" y="4735484"/>
              <a:ext cx="752255" cy="143878"/>
            </a:xfrm>
            <a:prstGeom prst="straightConnector1">
              <a:avLst/>
            </a:prstGeom>
            <a:ln w="19050">
              <a:solidFill>
                <a:srgbClr val="00B0F0"/>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6" name="群組 5"/>
          <p:cNvGrpSpPr/>
          <p:nvPr/>
        </p:nvGrpSpPr>
        <p:grpSpPr>
          <a:xfrm>
            <a:off x="3974839" y="463984"/>
            <a:ext cx="4338734" cy="1335922"/>
            <a:chOff x="1063690" y="706582"/>
            <a:chExt cx="4338734" cy="1335922"/>
          </a:xfrm>
        </p:grpSpPr>
        <p:sp>
          <p:nvSpPr>
            <p:cNvPr id="12" name="文字方塊 11"/>
            <p:cNvSpPr txBox="1"/>
            <p:nvPr/>
          </p:nvSpPr>
          <p:spPr>
            <a:xfrm>
              <a:off x="1063690" y="1396173"/>
              <a:ext cx="4338734" cy="646331"/>
            </a:xfrm>
            <a:prstGeom prst="rect">
              <a:avLst/>
            </a:prstGeom>
            <a:noFill/>
          </p:spPr>
          <p:txBody>
            <a:bodyPr wrap="square" rtlCol="0">
              <a:spAutoFit/>
            </a:bodyPr>
            <a:lstStyle/>
            <a:p>
              <a:r>
                <a:rPr lang="en-US" dirty="0"/>
                <a:t>Queue = 98, 183, 37, 122, 14, 124, 65. 67</a:t>
              </a:r>
            </a:p>
            <a:p>
              <a:r>
                <a:rPr lang="en-US" dirty="0"/>
                <a:t>Head is at 53 and is moving from 0 to 199</a:t>
              </a:r>
            </a:p>
          </p:txBody>
        </p:sp>
        <p:sp>
          <p:nvSpPr>
            <p:cNvPr id="13" name="文字方塊 12"/>
            <p:cNvSpPr txBox="1"/>
            <p:nvPr/>
          </p:nvSpPr>
          <p:spPr>
            <a:xfrm>
              <a:off x="1487978" y="706582"/>
              <a:ext cx="2926080" cy="707886"/>
            </a:xfrm>
            <a:prstGeom prst="rect">
              <a:avLst/>
            </a:prstGeom>
            <a:noFill/>
          </p:spPr>
          <p:txBody>
            <a:bodyPr wrap="square" rtlCol="0">
              <a:spAutoFit/>
            </a:bodyPr>
            <a:lstStyle/>
            <a:p>
              <a:pPr algn="ctr"/>
              <a:r>
                <a:rPr lang="en-US" sz="4000" dirty="0"/>
                <a:t>LOOK</a:t>
              </a:r>
            </a:p>
          </p:txBody>
        </p:sp>
      </p:grpSp>
      <p:sp>
        <p:nvSpPr>
          <p:cNvPr id="7" name="矩形 6"/>
          <p:cNvSpPr/>
          <p:nvPr/>
        </p:nvSpPr>
        <p:spPr>
          <a:xfrm>
            <a:off x="4317426" y="4432040"/>
            <a:ext cx="4425358" cy="26125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群組 7"/>
          <p:cNvGrpSpPr/>
          <p:nvPr/>
        </p:nvGrpSpPr>
        <p:grpSpPr>
          <a:xfrm>
            <a:off x="4232873" y="4354304"/>
            <a:ext cx="4087128" cy="529637"/>
            <a:chOff x="1321724" y="4358247"/>
            <a:chExt cx="4463256" cy="529637"/>
          </a:xfrm>
        </p:grpSpPr>
        <p:sp>
          <p:nvSpPr>
            <p:cNvPr id="10" name="橢圓 9"/>
            <p:cNvSpPr/>
            <p:nvPr/>
          </p:nvSpPr>
          <p:spPr>
            <a:xfrm>
              <a:off x="1321724" y="4829693"/>
              <a:ext cx="66498" cy="58191"/>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直線單箭頭接點 10"/>
            <p:cNvCxnSpPr>
              <a:endCxn id="10" idx="3"/>
            </p:cNvCxnSpPr>
            <p:nvPr/>
          </p:nvCxnSpPr>
          <p:spPr>
            <a:xfrm flipH="1">
              <a:off x="1331462" y="4358247"/>
              <a:ext cx="4453518" cy="521115"/>
            </a:xfrm>
            <a:prstGeom prst="straightConnector1">
              <a:avLst/>
            </a:prstGeom>
            <a:ln w="19050">
              <a:solidFill>
                <a:srgbClr val="00B0F0"/>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9" name="文字方塊 8"/>
          <p:cNvSpPr txBox="1"/>
          <p:nvPr/>
        </p:nvSpPr>
        <p:spPr>
          <a:xfrm>
            <a:off x="3084441" y="5589027"/>
            <a:ext cx="6026307" cy="923330"/>
          </a:xfrm>
          <a:prstGeom prst="rect">
            <a:avLst/>
          </a:prstGeom>
          <a:noFill/>
        </p:spPr>
        <p:txBody>
          <a:bodyPr wrap="square" rtlCol="0">
            <a:spAutoFit/>
          </a:bodyPr>
          <a:lstStyle/>
          <a:p>
            <a:r>
              <a:rPr lang="en-US" dirty="0"/>
              <a:t>The total seek time is (65-53) + (67-65) + (98-67) + (122-98) + (124-122) + (183-124) + (</a:t>
            </a:r>
            <a:r>
              <a:rPr lang="en-US" dirty="0">
                <a:solidFill>
                  <a:srgbClr val="FF0000"/>
                </a:solidFill>
              </a:rPr>
              <a:t>183</a:t>
            </a:r>
            <a:r>
              <a:rPr lang="en-US" dirty="0"/>
              <a:t>-37) + (37-14) = (</a:t>
            </a:r>
            <a:r>
              <a:rPr lang="en-US" dirty="0">
                <a:solidFill>
                  <a:srgbClr val="FF0000"/>
                </a:solidFill>
              </a:rPr>
              <a:t>183</a:t>
            </a:r>
            <a:r>
              <a:rPr lang="en-US" dirty="0"/>
              <a:t>-53) + (</a:t>
            </a:r>
            <a:r>
              <a:rPr lang="en-US" dirty="0">
                <a:solidFill>
                  <a:srgbClr val="FF0000"/>
                </a:solidFill>
              </a:rPr>
              <a:t>183</a:t>
            </a:r>
            <a:r>
              <a:rPr lang="en-US" dirty="0"/>
              <a:t>-14) = 130+169 = </a:t>
            </a:r>
            <a:r>
              <a:rPr lang="en-US" dirty="0">
                <a:solidFill>
                  <a:srgbClr val="FF0000"/>
                </a:solidFill>
              </a:rPr>
              <a:t>299</a:t>
            </a:r>
          </a:p>
        </p:txBody>
      </p:sp>
      <p:sp>
        <p:nvSpPr>
          <p:cNvPr id="16" name="矩形 15"/>
          <p:cNvSpPr/>
          <p:nvPr/>
        </p:nvSpPr>
        <p:spPr>
          <a:xfrm>
            <a:off x="8406882" y="4260143"/>
            <a:ext cx="489399" cy="43315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2391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1644" y="174882"/>
            <a:ext cx="10900756" cy="1143000"/>
          </a:xfrm>
        </p:spPr>
        <p:txBody>
          <a:bodyPr/>
          <a:lstStyle/>
          <a:p>
            <a:pPr algn="ctr"/>
            <a:r>
              <a:rPr lang="en-US" altLang="zh-TW" dirty="0"/>
              <a:t>RAID Structure</a:t>
            </a:r>
            <a:endParaRPr lang="en-US" dirty="0"/>
          </a:p>
        </p:txBody>
      </p:sp>
      <p:sp>
        <p:nvSpPr>
          <p:cNvPr id="3" name="內容版面配置區 2"/>
          <p:cNvSpPr>
            <a:spLocks noGrp="1"/>
          </p:cNvSpPr>
          <p:nvPr>
            <p:ph idx="1"/>
          </p:nvPr>
        </p:nvSpPr>
        <p:spPr>
          <a:xfrm>
            <a:off x="507076" y="1406233"/>
            <a:ext cx="11172306" cy="5235637"/>
          </a:xfrm>
        </p:spPr>
        <p:txBody>
          <a:bodyPr/>
          <a:lstStyle/>
          <a:p>
            <a:r>
              <a:rPr lang="en-US" altLang="zh-TW" dirty="0"/>
              <a:t>RAID stands for </a:t>
            </a:r>
            <a:r>
              <a:rPr lang="en-US" altLang="zh-TW" dirty="0">
                <a:solidFill>
                  <a:srgbClr val="FF0000"/>
                </a:solidFill>
              </a:rPr>
              <a:t>Redundant Array of Independent </a:t>
            </a:r>
            <a:r>
              <a:rPr lang="en-US" altLang="zh-TW" dirty="0"/>
              <a:t>(or Inexpensive) </a:t>
            </a:r>
            <a:r>
              <a:rPr lang="en-US" altLang="zh-TW" dirty="0">
                <a:solidFill>
                  <a:srgbClr val="FF0000"/>
                </a:solidFill>
              </a:rPr>
              <a:t>Disks</a:t>
            </a:r>
          </a:p>
          <a:p>
            <a:pPr lvl="1"/>
            <a:r>
              <a:rPr lang="en-US" altLang="zh-TW" dirty="0"/>
              <a:t>It contains multiple disk drives to provide reliability via </a:t>
            </a:r>
            <a:r>
              <a:rPr lang="en-US" altLang="zh-TW" dirty="0">
                <a:solidFill>
                  <a:srgbClr val="3366FF"/>
                </a:solidFill>
              </a:rPr>
              <a:t>redundancy</a:t>
            </a:r>
            <a:endParaRPr lang="en-US" altLang="zh-TW" dirty="0"/>
          </a:p>
          <a:p>
            <a:pPr lvl="1"/>
            <a:r>
              <a:rPr lang="en-US" altLang="zh-TW" dirty="0">
                <a:ea typeface="ＭＳ Ｐゴシック" panose="020B0600070205080204" pitchFamily="34" charset="-128"/>
              </a:rPr>
              <a:t>It can increases the </a:t>
            </a:r>
            <a:r>
              <a:rPr lang="en-US" altLang="zh-TW" dirty="0">
                <a:solidFill>
                  <a:srgbClr val="3366FF"/>
                </a:solidFill>
                <a:ea typeface="ＭＳ Ｐゴシック" panose="020B0600070205080204" pitchFamily="34" charset="-128"/>
              </a:rPr>
              <a:t>mean time to failure</a:t>
            </a:r>
          </a:p>
          <a:p>
            <a:r>
              <a:rPr lang="en-US" altLang="zh-TW" dirty="0"/>
              <a:t>There are 7 different levels of RAID: RAID-0 to RAID-6</a:t>
            </a:r>
          </a:p>
          <a:p>
            <a:pPr lvl="1"/>
            <a:r>
              <a:rPr lang="en-US" altLang="zh-TW" dirty="0"/>
              <a:t>RAID 0 uses </a:t>
            </a:r>
            <a:r>
              <a:rPr lang="en-US" altLang="zh-TW" dirty="0">
                <a:solidFill>
                  <a:srgbClr val="3366FF"/>
                </a:solidFill>
              </a:rPr>
              <a:t>disk</a:t>
            </a:r>
            <a:r>
              <a:rPr lang="en-US" altLang="zh-TW" dirty="0"/>
              <a:t> </a:t>
            </a:r>
            <a:r>
              <a:rPr lang="en-US" altLang="zh-TW" dirty="0">
                <a:solidFill>
                  <a:srgbClr val="3366FF"/>
                </a:solidFill>
              </a:rPr>
              <a:t>striping </a:t>
            </a:r>
            <a:r>
              <a:rPr lang="en-US" altLang="zh-TW" dirty="0"/>
              <a:t>to</a:t>
            </a:r>
            <a:r>
              <a:rPr lang="en-US" altLang="zh-TW" dirty="0">
                <a:solidFill>
                  <a:srgbClr val="3366FF"/>
                </a:solidFill>
              </a:rPr>
              <a:t> </a:t>
            </a:r>
            <a:r>
              <a:rPr lang="en-US" altLang="zh-TW" dirty="0"/>
              <a:t>group disks into one storage unit.</a:t>
            </a:r>
          </a:p>
          <a:p>
            <a:pPr lvl="1"/>
            <a:r>
              <a:rPr lang="en-US" altLang="zh-TW" dirty="0">
                <a:solidFill>
                  <a:srgbClr val="3366FF"/>
                </a:solidFill>
                <a:ea typeface="ＭＳ Ｐゴシック" panose="020B0600070205080204" pitchFamily="34" charset="-128"/>
              </a:rPr>
              <a:t>Mirroring </a:t>
            </a:r>
            <a:r>
              <a:rPr lang="en-US" altLang="zh-TW" dirty="0">
                <a:ea typeface="ＭＳ Ｐゴシック" panose="020B0600070205080204" pitchFamily="34" charset="-128"/>
              </a:rPr>
              <a:t>or </a:t>
            </a:r>
            <a:r>
              <a:rPr lang="en-US" altLang="zh-TW" dirty="0">
                <a:solidFill>
                  <a:srgbClr val="3366FF"/>
                </a:solidFill>
                <a:ea typeface="ＭＳ Ｐゴシック" panose="020B0600070205080204" pitchFamily="34" charset="-128"/>
              </a:rPr>
              <a:t>shadowing  </a:t>
            </a:r>
            <a:r>
              <a:rPr lang="en-US" altLang="zh-TW" dirty="0">
                <a:ea typeface="ＭＳ Ｐゴシック" panose="020B0600070205080204" pitchFamily="34" charset="-128"/>
              </a:rPr>
              <a:t>(</a:t>
            </a:r>
            <a:r>
              <a:rPr lang="en-US" altLang="zh-TW" dirty="0">
                <a:solidFill>
                  <a:srgbClr val="3366FF"/>
                </a:solidFill>
                <a:ea typeface="ＭＳ Ｐゴシック" panose="020B0600070205080204" pitchFamily="34" charset="-128"/>
              </a:rPr>
              <a:t>RAID 1</a:t>
            </a:r>
            <a:r>
              <a:rPr lang="en-US" altLang="zh-TW" dirty="0">
                <a:solidFill>
                  <a:srgbClr val="000000"/>
                </a:solidFill>
                <a:ea typeface="ＭＳ Ｐゴシック" panose="020B0600070205080204" pitchFamily="34" charset="-128"/>
              </a:rPr>
              <a:t>)</a:t>
            </a:r>
            <a:r>
              <a:rPr lang="en-US" altLang="zh-TW" dirty="0">
                <a:solidFill>
                  <a:srgbClr val="3366FF"/>
                </a:solidFill>
                <a:ea typeface="ＭＳ Ｐゴシック" panose="020B0600070205080204" pitchFamily="34" charset="-128"/>
              </a:rPr>
              <a:t> </a:t>
            </a:r>
            <a:r>
              <a:rPr lang="en-US" altLang="zh-TW" dirty="0">
                <a:ea typeface="ＭＳ Ｐゴシック" panose="020B0600070205080204" pitchFamily="34" charset="-128"/>
              </a:rPr>
              <a:t>keeps duplicate of each disk.</a:t>
            </a:r>
          </a:p>
          <a:p>
            <a:pPr lvl="2"/>
            <a:r>
              <a:rPr lang="en-US" altLang="zh-TW" dirty="0">
                <a:ea typeface="ＭＳ Ｐゴシック" panose="020B0600070205080204" pitchFamily="34" charset="-128"/>
              </a:rPr>
              <a:t>Striped mirrors (</a:t>
            </a:r>
            <a:r>
              <a:rPr lang="en-US" altLang="zh-TW" dirty="0">
                <a:solidFill>
                  <a:srgbClr val="3366FF"/>
                </a:solidFill>
                <a:ea typeface="ＭＳ Ｐゴシック" panose="020B0600070205080204" pitchFamily="34" charset="-128"/>
              </a:rPr>
              <a:t>RAID 1+0</a:t>
            </a:r>
            <a:r>
              <a:rPr lang="en-US" altLang="zh-TW" dirty="0">
                <a:ea typeface="ＭＳ Ｐゴシック" panose="020B0600070205080204" pitchFamily="34" charset="-128"/>
              </a:rPr>
              <a:t>) or mirrored stripes (</a:t>
            </a:r>
            <a:r>
              <a:rPr lang="en-US" altLang="zh-TW" dirty="0">
                <a:solidFill>
                  <a:srgbClr val="3366FF"/>
                </a:solidFill>
                <a:ea typeface="ＭＳ Ｐゴシック" panose="020B0600070205080204" pitchFamily="34" charset="-128"/>
              </a:rPr>
              <a:t>RAID 0+1</a:t>
            </a:r>
            <a:r>
              <a:rPr lang="en-US" altLang="zh-TW" dirty="0">
                <a:ea typeface="ＭＳ Ｐゴシック" panose="020B0600070205080204" pitchFamily="34" charset="-128"/>
              </a:rPr>
              <a:t>) provides high performance and high reliability</a:t>
            </a:r>
          </a:p>
          <a:p>
            <a:pPr lvl="1"/>
            <a:r>
              <a:rPr lang="en-US" altLang="zh-TW" dirty="0">
                <a:solidFill>
                  <a:srgbClr val="3366FF"/>
                </a:solidFill>
                <a:ea typeface="ＭＳ Ｐゴシック" panose="020B0600070205080204" pitchFamily="34" charset="-128"/>
              </a:rPr>
              <a:t>Block interleaved parity </a:t>
            </a:r>
            <a:r>
              <a:rPr lang="en-US" altLang="zh-TW" dirty="0">
                <a:solidFill>
                  <a:srgbClr val="000000"/>
                </a:solidFill>
                <a:ea typeface="ＭＳ Ｐゴシック" panose="020B0600070205080204" pitchFamily="34" charset="-128"/>
              </a:rPr>
              <a:t>(</a:t>
            </a:r>
            <a:r>
              <a:rPr lang="en-US" altLang="zh-TW" dirty="0">
                <a:solidFill>
                  <a:srgbClr val="3366FF"/>
                </a:solidFill>
                <a:ea typeface="ＭＳ Ｐゴシック" panose="020B0600070205080204" pitchFamily="34" charset="-128"/>
              </a:rPr>
              <a:t>RAID 4, 5, 6</a:t>
            </a:r>
            <a:r>
              <a:rPr lang="en-US" altLang="zh-TW" dirty="0">
                <a:solidFill>
                  <a:srgbClr val="000000"/>
                </a:solidFill>
                <a:ea typeface="ＭＳ Ｐゴシック" panose="020B0600070205080204" pitchFamily="34" charset="-128"/>
              </a:rPr>
              <a:t>)</a:t>
            </a:r>
            <a:r>
              <a:rPr lang="en-US" altLang="zh-TW" dirty="0">
                <a:solidFill>
                  <a:srgbClr val="3366FF"/>
                </a:solidFill>
                <a:ea typeface="ＭＳ Ｐゴシック" panose="020B0600070205080204" pitchFamily="34" charset="-128"/>
              </a:rPr>
              <a:t> </a:t>
            </a:r>
            <a:r>
              <a:rPr lang="en-US" altLang="zh-TW" dirty="0">
                <a:ea typeface="ＭＳ Ｐゴシック" panose="020B0600070205080204" pitchFamily="34" charset="-128"/>
              </a:rPr>
              <a:t>uses much less redundancy</a:t>
            </a:r>
          </a:p>
          <a:p>
            <a:r>
              <a:rPr lang="en-US" altLang="zh-TW" dirty="0"/>
              <a:t>RAID within a storage array can still fail if the array fails, so automatic </a:t>
            </a:r>
            <a:r>
              <a:rPr lang="en-US" altLang="zh-TW" dirty="0">
                <a:solidFill>
                  <a:srgbClr val="3366FF"/>
                </a:solidFill>
              </a:rPr>
              <a:t>replication </a:t>
            </a:r>
            <a:r>
              <a:rPr lang="en-US" altLang="zh-TW" dirty="0"/>
              <a:t>of the data between arrays is common</a:t>
            </a:r>
          </a:p>
          <a:p>
            <a:r>
              <a:rPr lang="en-US" altLang="zh-TW" dirty="0"/>
              <a:t>Frequently, a small number of </a:t>
            </a:r>
            <a:r>
              <a:rPr lang="en-US" altLang="zh-TW" dirty="0">
                <a:solidFill>
                  <a:srgbClr val="3366FF"/>
                </a:solidFill>
              </a:rPr>
              <a:t>hot-spare </a:t>
            </a:r>
            <a:r>
              <a:rPr lang="en-US" altLang="zh-TW" dirty="0"/>
              <a:t>disks are left unallocated, automatically replacing a failed disk and having data rebuilt onto them</a:t>
            </a:r>
          </a:p>
          <a:p>
            <a:endParaRPr lang="en-US" dirty="0"/>
          </a:p>
        </p:txBody>
      </p:sp>
    </p:spTree>
    <p:extLst>
      <p:ext uri="{BB962C8B-B14F-4D97-AF65-F5344CB8AC3E}">
        <p14:creationId xmlns:p14="http://schemas.microsoft.com/office/powerpoint/2010/main" val="546898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1378" y="322882"/>
            <a:ext cx="4258396" cy="6456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978" y="322882"/>
            <a:ext cx="5638800" cy="2676525"/>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978" y="3566767"/>
            <a:ext cx="5724525" cy="2733675"/>
          </a:xfrm>
          <a:prstGeom prst="rect">
            <a:avLst/>
          </a:prstGeom>
        </p:spPr>
      </p:pic>
      <p:sp>
        <p:nvSpPr>
          <p:cNvPr id="4" name="文字方塊 3"/>
          <p:cNvSpPr txBox="1"/>
          <p:nvPr/>
        </p:nvSpPr>
        <p:spPr>
          <a:xfrm>
            <a:off x="8055030" y="6301036"/>
            <a:ext cx="1163785" cy="369332"/>
          </a:xfrm>
          <a:prstGeom prst="rect">
            <a:avLst/>
          </a:prstGeom>
          <a:noFill/>
        </p:spPr>
        <p:txBody>
          <a:bodyPr wrap="square" rtlCol="0">
            <a:spAutoFit/>
          </a:bodyPr>
          <a:lstStyle/>
          <a:p>
            <a:r>
              <a:rPr lang="en-US" dirty="0"/>
              <a:t>Raid 1+0</a:t>
            </a:r>
          </a:p>
        </p:txBody>
      </p:sp>
      <p:sp>
        <p:nvSpPr>
          <p:cNvPr id="7" name="文字方塊 6"/>
          <p:cNvSpPr txBox="1"/>
          <p:nvPr/>
        </p:nvSpPr>
        <p:spPr>
          <a:xfrm>
            <a:off x="8091049" y="3003659"/>
            <a:ext cx="1163785" cy="369332"/>
          </a:xfrm>
          <a:prstGeom prst="rect">
            <a:avLst/>
          </a:prstGeom>
          <a:noFill/>
        </p:spPr>
        <p:txBody>
          <a:bodyPr wrap="square" rtlCol="0">
            <a:spAutoFit/>
          </a:bodyPr>
          <a:lstStyle/>
          <a:p>
            <a:r>
              <a:rPr lang="en-US" dirty="0"/>
              <a:t>Raid 0+1</a:t>
            </a:r>
          </a:p>
        </p:txBody>
      </p:sp>
    </p:spTree>
    <p:extLst>
      <p:ext uri="{BB962C8B-B14F-4D97-AF65-F5344CB8AC3E}">
        <p14:creationId xmlns:p14="http://schemas.microsoft.com/office/powerpoint/2010/main" val="20480320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a:t>Raid 1+0 vs Raid 0+1</a:t>
            </a:r>
          </a:p>
        </p:txBody>
      </p:sp>
      <p:sp>
        <p:nvSpPr>
          <p:cNvPr id="3" name="內容版面配置區 2"/>
          <p:cNvSpPr>
            <a:spLocks noGrp="1"/>
          </p:cNvSpPr>
          <p:nvPr>
            <p:ph idx="1"/>
          </p:nvPr>
        </p:nvSpPr>
        <p:spPr>
          <a:xfrm>
            <a:off x="299258" y="1447800"/>
            <a:ext cx="11283142" cy="4828309"/>
          </a:xfrm>
        </p:spPr>
        <p:txBody>
          <a:bodyPr/>
          <a:lstStyle/>
          <a:p>
            <a:r>
              <a:rPr lang="en-US" dirty="0">
                <a:solidFill>
                  <a:srgbClr val="FF0000"/>
                </a:solidFill>
              </a:rPr>
              <a:t>RAID 1+0 </a:t>
            </a:r>
            <a:r>
              <a:rPr lang="en-US" dirty="0"/>
              <a:t>is also called as “stripe of mirrors” has better fault tolerance level. </a:t>
            </a:r>
            <a:r>
              <a:rPr lang="en-US" dirty="0">
                <a:solidFill>
                  <a:srgbClr val="FF0000"/>
                </a:solidFill>
              </a:rPr>
              <a:t>(why?)</a:t>
            </a:r>
          </a:p>
          <a:p>
            <a:pPr lvl="1"/>
            <a:r>
              <a:rPr lang="en-US" dirty="0"/>
              <a:t>It groups the disks in pair of two (for mirror.) </a:t>
            </a:r>
          </a:p>
          <a:p>
            <a:pPr lvl="1"/>
            <a:r>
              <a:rPr lang="en-US" dirty="0"/>
              <a:t>For 6 disks, there will be three groups : Group 1, Group 2, and Group 3.</a:t>
            </a:r>
          </a:p>
          <a:p>
            <a:pPr lvl="2"/>
            <a:r>
              <a:rPr lang="en-US" dirty="0"/>
              <a:t>Within each group, the data is mirrored. Thus, block A written on Disk 1 will be mirrored on Disk 2. Block B written on Disk 3 will be mirrored on Disk 4.</a:t>
            </a:r>
          </a:p>
          <a:p>
            <a:pPr lvl="2"/>
            <a:r>
              <a:rPr lang="en-US" dirty="0"/>
              <a:t>Across the group, the data is striped. Block A is written to Group 1, Block B is written to Group 2, Block C is written to Group 3.</a:t>
            </a:r>
          </a:p>
          <a:p>
            <a:r>
              <a:rPr lang="en-US" dirty="0"/>
              <a:t>RAID 0+1 is also called as “mirror of stripes”</a:t>
            </a:r>
          </a:p>
          <a:p>
            <a:pPr lvl="1"/>
            <a:r>
              <a:rPr lang="en-US" dirty="0"/>
              <a:t>It groups the disks into two groups (for mirror.)</a:t>
            </a:r>
          </a:p>
          <a:p>
            <a:pPr lvl="1"/>
            <a:r>
              <a:rPr lang="en-US" dirty="0"/>
              <a:t>For 6 disks, it create two groups with 3 disks each.</a:t>
            </a:r>
          </a:p>
          <a:p>
            <a:pPr lvl="2"/>
            <a:r>
              <a:rPr lang="en-US" dirty="0"/>
              <a:t>Within each group, the data is striped. Thus, block A is written to Disk 1, block B to Disk 2, block C to Disk 3.</a:t>
            </a:r>
          </a:p>
          <a:p>
            <a:pPr lvl="2"/>
            <a:r>
              <a:rPr lang="en-US" dirty="0"/>
              <a:t>Across the group, the data is mirrored. The Group 1 and Group 2 will look exactly the same. </a:t>
            </a:r>
          </a:p>
        </p:txBody>
      </p:sp>
    </p:spTree>
    <p:extLst>
      <p:ext uri="{BB962C8B-B14F-4D97-AF65-F5344CB8AC3E}">
        <p14:creationId xmlns:p14="http://schemas.microsoft.com/office/powerpoint/2010/main" val="2239895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07568" y="125760"/>
            <a:ext cx="7772400" cy="1143000"/>
          </a:xfrm>
        </p:spPr>
        <p:txBody>
          <a:bodyPr/>
          <a:lstStyle/>
          <a:p>
            <a:pPr algn="ctr"/>
            <a:r>
              <a:rPr lang="en-US" altLang="zh-TW" dirty="0"/>
              <a:t>Page Fault Handling Steps</a:t>
            </a:r>
            <a:endParaRPr lang="zh-TW" altLang="en-US" dirty="0"/>
          </a:p>
        </p:txBody>
      </p:sp>
      <p:grpSp>
        <p:nvGrpSpPr>
          <p:cNvPr id="3" name="群組 2"/>
          <p:cNvGrpSpPr/>
          <p:nvPr/>
        </p:nvGrpSpPr>
        <p:grpSpPr>
          <a:xfrm>
            <a:off x="2243932" y="1745828"/>
            <a:ext cx="7596485" cy="4635500"/>
            <a:chOff x="2243932" y="1745828"/>
            <a:chExt cx="7596485" cy="4635500"/>
          </a:xfrm>
        </p:grpSpPr>
        <p:grpSp>
          <p:nvGrpSpPr>
            <p:cNvPr id="12" name="群組 11"/>
            <p:cNvGrpSpPr/>
            <p:nvPr/>
          </p:nvGrpSpPr>
          <p:grpSpPr>
            <a:xfrm>
              <a:off x="2243932" y="1745828"/>
              <a:ext cx="7596485" cy="4635500"/>
              <a:chOff x="827584" y="1772816"/>
              <a:chExt cx="7596485" cy="4635500"/>
            </a:xfrm>
          </p:grpSpPr>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772816"/>
                <a:ext cx="6156325"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4427984" y="4869160"/>
                <a:ext cx="288032" cy="338554"/>
              </a:xfrm>
              <a:prstGeom prst="rect">
                <a:avLst/>
              </a:prstGeom>
              <a:noFill/>
              <a:ln w="12700">
                <a:solidFill>
                  <a:schemeClr val="tx1"/>
                </a:solidFill>
              </a:ln>
            </p:spPr>
            <p:txBody>
              <a:bodyPr wrap="square" rtlCol="0">
                <a:spAutoFit/>
              </a:bodyPr>
              <a:lstStyle/>
              <a:p>
                <a:pPr eaLnBrk="0" fontAlgn="base" hangingPunct="0">
                  <a:spcBef>
                    <a:spcPct val="0"/>
                  </a:spcBef>
                  <a:spcAft>
                    <a:spcPct val="0"/>
                  </a:spcAft>
                </a:pPr>
                <a:r>
                  <a:rPr kumimoji="1" lang="en-US" altLang="zh-TW" sz="1600" dirty="0">
                    <a:solidFill>
                      <a:srgbClr val="FF0000"/>
                    </a:solidFill>
                    <a:latin typeface="Arial" panose="020B0604020202020204" pitchFamily="34" charset="0"/>
                    <a:ea typeface="新細明體" panose="02020500000000000000" pitchFamily="18" charset="-120"/>
                  </a:rPr>
                  <a:t>v</a:t>
                </a:r>
                <a:endParaRPr kumimoji="1" lang="zh-TW" altLang="en-US" sz="1600" dirty="0">
                  <a:solidFill>
                    <a:srgbClr val="FF0000"/>
                  </a:solidFill>
                  <a:latin typeface="Arial" panose="020B0604020202020204" pitchFamily="34" charset="0"/>
                  <a:ea typeface="新細明體" panose="02020500000000000000" pitchFamily="18" charset="-120"/>
                </a:endParaRPr>
              </a:p>
            </p:txBody>
          </p:sp>
          <p:cxnSp>
            <p:nvCxnSpPr>
              <p:cNvPr id="7" name="直線單箭頭接點 6"/>
              <p:cNvCxnSpPr>
                <a:stCxn id="5" idx="0"/>
              </p:cNvCxnSpPr>
              <p:nvPr/>
            </p:nvCxnSpPr>
            <p:spPr>
              <a:xfrm flipV="1">
                <a:off x="4572000" y="4005064"/>
                <a:ext cx="72008" cy="86409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827584" y="1772816"/>
                <a:ext cx="1584176" cy="461665"/>
              </a:xfrm>
              <a:prstGeom prst="rect">
                <a:avLst/>
              </a:prstGeom>
              <a:noFill/>
              <a:ln>
                <a:solidFill>
                  <a:schemeClr val="tx1"/>
                </a:solidFill>
              </a:ln>
            </p:spPr>
            <p:txBody>
              <a:bodyPr wrap="square" rtlCol="0">
                <a:spAutoFit/>
              </a:bodyPr>
              <a:lstStyle/>
              <a:p>
                <a:pPr eaLnBrk="0" fontAlgn="base" hangingPunct="0">
                  <a:spcBef>
                    <a:spcPct val="0"/>
                  </a:spcBef>
                  <a:spcAft>
                    <a:spcPct val="0"/>
                  </a:spcAft>
                </a:pPr>
                <a:r>
                  <a:rPr kumimoji="1" lang="en-US" altLang="zh-TW" sz="1200" dirty="0">
                    <a:solidFill>
                      <a:srgbClr val="000000"/>
                    </a:solidFill>
                    <a:latin typeface="Arial" panose="020B0604020202020204" pitchFamily="34" charset="0"/>
                    <a:ea typeface="新細明體" panose="02020500000000000000" pitchFamily="18" charset="-120"/>
                  </a:rPr>
                  <a:t>on invalid reference, abort the process</a:t>
                </a:r>
                <a:endParaRPr kumimoji="1" lang="zh-TW" altLang="en-US" sz="1200" dirty="0">
                  <a:solidFill>
                    <a:srgbClr val="000000"/>
                  </a:solidFill>
                  <a:latin typeface="Arial" panose="020B0604020202020204" pitchFamily="34" charset="0"/>
                  <a:ea typeface="新細明體" panose="02020500000000000000" pitchFamily="18" charset="-120"/>
                </a:endParaRPr>
              </a:p>
            </p:txBody>
          </p:sp>
          <p:cxnSp>
            <p:nvCxnSpPr>
              <p:cNvPr id="10" name="直線單箭頭接點 9"/>
              <p:cNvCxnSpPr/>
              <p:nvPr/>
            </p:nvCxnSpPr>
            <p:spPr>
              <a:xfrm flipH="1">
                <a:off x="2411760" y="2132856"/>
                <a:ext cx="79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橢圓 10"/>
              <p:cNvSpPr/>
              <p:nvPr/>
            </p:nvSpPr>
            <p:spPr>
              <a:xfrm>
                <a:off x="2699792" y="1844824"/>
                <a:ext cx="288032" cy="288032"/>
              </a:xfrm>
              <a:prstGeom prst="ellipse">
                <a:avLst/>
              </a:prstGeom>
              <a:solidFill>
                <a:srgbClr val="03D7E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en-US" altLang="zh-TW" dirty="0">
                    <a:solidFill>
                      <a:srgbClr val="000000"/>
                    </a:solidFill>
                    <a:latin typeface="Perpetua"/>
                  </a:rPr>
                  <a:t>3</a:t>
                </a:r>
                <a:endParaRPr kumimoji="1" lang="zh-TW" altLang="en-US" dirty="0">
                  <a:solidFill>
                    <a:srgbClr val="000000"/>
                  </a:solidFill>
                  <a:latin typeface="Perpetua"/>
                </a:endParaRPr>
              </a:p>
            </p:txBody>
          </p:sp>
        </p:grpSp>
        <p:sp>
          <p:nvSpPr>
            <p:cNvPr id="13" name="橢圓 12"/>
            <p:cNvSpPr/>
            <p:nvPr/>
          </p:nvSpPr>
          <p:spPr>
            <a:xfrm>
              <a:off x="6147217" y="1795663"/>
              <a:ext cx="288032" cy="288032"/>
            </a:xfrm>
            <a:prstGeom prst="ellipse">
              <a:avLst/>
            </a:prstGeom>
            <a:solidFill>
              <a:srgbClr val="03D7E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en-US" altLang="zh-TW" dirty="0">
                  <a:solidFill>
                    <a:srgbClr val="000000"/>
                  </a:solidFill>
                  <a:latin typeface="Perpetua"/>
                </a:rPr>
                <a:t>4</a:t>
              </a:r>
              <a:endParaRPr kumimoji="1" lang="zh-TW" altLang="en-US" dirty="0">
                <a:solidFill>
                  <a:srgbClr val="000000"/>
                </a:solidFill>
                <a:latin typeface="Perpetua"/>
              </a:endParaRPr>
            </a:p>
          </p:txBody>
        </p:sp>
        <p:sp>
          <p:nvSpPr>
            <p:cNvPr id="14" name="橢圓 13"/>
            <p:cNvSpPr/>
            <p:nvPr/>
          </p:nvSpPr>
          <p:spPr>
            <a:xfrm>
              <a:off x="8050829" y="4887994"/>
              <a:ext cx="288032" cy="288032"/>
            </a:xfrm>
            <a:prstGeom prst="ellipse">
              <a:avLst/>
            </a:prstGeom>
            <a:solidFill>
              <a:srgbClr val="03D7E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en-US" altLang="zh-TW" dirty="0">
                  <a:solidFill>
                    <a:srgbClr val="000000"/>
                  </a:solidFill>
                  <a:latin typeface="Perpetua"/>
                </a:rPr>
                <a:t>5</a:t>
              </a:r>
              <a:endParaRPr kumimoji="1" lang="zh-TW" altLang="en-US" dirty="0">
                <a:solidFill>
                  <a:srgbClr val="000000"/>
                </a:solidFill>
                <a:latin typeface="Perpetua"/>
              </a:endParaRPr>
            </a:p>
          </p:txBody>
        </p:sp>
        <p:sp>
          <p:nvSpPr>
            <p:cNvPr id="15" name="橢圓 14"/>
            <p:cNvSpPr/>
            <p:nvPr/>
          </p:nvSpPr>
          <p:spPr>
            <a:xfrm>
              <a:off x="5448947" y="4863064"/>
              <a:ext cx="288032" cy="288032"/>
            </a:xfrm>
            <a:prstGeom prst="ellipse">
              <a:avLst/>
            </a:prstGeom>
            <a:solidFill>
              <a:srgbClr val="03D7E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en-US" altLang="zh-TW" dirty="0">
                  <a:solidFill>
                    <a:srgbClr val="000000"/>
                  </a:solidFill>
                  <a:latin typeface="Perpetua"/>
                </a:rPr>
                <a:t>6</a:t>
              </a:r>
              <a:endParaRPr kumimoji="1" lang="zh-TW" altLang="en-US" dirty="0">
                <a:solidFill>
                  <a:srgbClr val="000000"/>
                </a:solidFill>
                <a:latin typeface="Perpetua"/>
              </a:endParaRPr>
            </a:p>
          </p:txBody>
        </p:sp>
        <p:sp>
          <p:nvSpPr>
            <p:cNvPr id="16" name="橢圓 15"/>
            <p:cNvSpPr/>
            <p:nvPr/>
          </p:nvSpPr>
          <p:spPr>
            <a:xfrm>
              <a:off x="4725740" y="4048414"/>
              <a:ext cx="288032" cy="288032"/>
            </a:xfrm>
            <a:prstGeom prst="ellipse">
              <a:avLst/>
            </a:prstGeom>
            <a:solidFill>
              <a:srgbClr val="03D7E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en-US" altLang="zh-TW" dirty="0">
                  <a:solidFill>
                    <a:srgbClr val="000000"/>
                  </a:solidFill>
                  <a:latin typeface="Perpetua"/>
                </a:rPr>
                <a:t>7</a:t>
              </a:r>
              <a:endParaRPr kumimoji="1" lang="zh-TW" altLang="en-US" dirty="0">
                <a:solidFill>
                  <a:srgbClr val="000000"/>
                </a:solidFill>
                <a:latin typeface="Perpetua"/>
              </a:endParaRPr>
            </a:p>
          </p:txBody>
        </p:sp>
        <p:sp>
          <p:nvSpPr>
            <p:cNvPr id="17" name="橢圓 16"/>
            <p:cNvSpPr/>
            <p:nvPr/>
          </p:nvSpPr>
          <p:spPr>
            <a:xfrm>
              <a:off x="4700802" y="3350146"/>
              <a:ext cx="288032" cy="288032"/>
            </a:xfrm>
            <a:prstGeom prst="ellipse">
              <a:avLst/>
            </a:prstGeom>
            <a:solidFill>
              <a:srgbClr val="03D7E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en-US" altLang="zh-TW" dirty="0">
                  <a:solidFill>
                    <a:srgbClr val="000000"/>
                  </a:solidFill>
                  <a:latin typeface="Perpetua"/>
                </a:rPr>
                <a:t>1</a:t>
              </a:r>
              <a:endParaRPr kumimoji="1" lang="zh-TW" altLang="en-US" dirty="0">
                <a:solidFill>
                  <a:srgbClr val="000000"/>
                </a:solidFill>
                <a:latin typeface="Perpetua"/>
              </a:endParaRPr>
            </a:p>
          </p:txBody>
        </p:sp>
        <p:sp>
          <p:nvSpPr>
            <p:cNvPr id="18" name="橢圓 17"/>
            <p:cNvSpPr/>
            <p:nvPr/>
          </p:nvSpPr>
          <p:spPr>
            <a:xfrm>
              <a:off x="6562853" y="2917886"/>
              <a:ext cx="288032" cy="288032"/>
            </a:xfrm>
            <a:prstGeom prst="ellipse">
              <a:avLst/>
            </a:prstGeom>
            <a:solidFill>
              <a:srgbClr val="03D7E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en-US" altLang="zh-TW" dirty="0">
                  <a:solidFill>
                    <a:srgbClr val="000000"/>
                  </a:solidFill>
                  <a:latin typeface="Perpetua"/>
                </a:rPr>
                <a:t>2</a:t>
              </a:r>
              <a:endParaRPr kumimoji="1" lang="zh-TW" altLang="en-US" dirty="0">
                <a:solidFill>
                  <a:srgbClr val="000000"/>
                </a:solidFill>
                <a:latin typeface="Perpetua"/>
              </a:endParaRPr>
            </a:p>
          </p:txBody>
        </p:sp>
      </p:grpSp>
    </p:spTree>
    <p:extLst>
      <p:ext uri="{BB962C8B-B14F-4D97-AF65-F5344CB8AC3E}">
        <p14:creationId xmlns:p14="http://schemas.microsoft.com/office/powerpoint/2010/main" val="1572778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07568" y="125760"/>
            <a:ext cx="7772400" cy="1143000"/>
          </a:xfrm>
        </p:spPr>
        <p:txBody>
          <a:bodyPr/>
          <a:lstStyle/>
          <a:p>
            <a:pPr algn="ctr"/>
            <a:r>
              <a:rPr lang="en-US" altLang="zh-TW" dirty="0"/>
              <a:t>Page Replacement</a:t>
            </a:r>
            <a:endParaRPr lang="zh-TW" altLang="en-US" dirty="0"/>
          </a:p>
        </p:txBody>
      </p:sp>
      <p:sp>
        <p:nvSpPr>
          <p:cNvPr id="3" name="內容版面配置區 2"/>
          <p:cNvSpPr>
            <a:spLocks noGrp="1"/>
          </p:cNvSpPr>
          <p:nvPr>
            <p:ph idx="1"/>
          </p:nvPr>
        </p:nvSpPr>
        <p:spPr>
          <a:xfrm>
            <a:off x="1631504" y="1447800"/>
            <a:ext cx="8928992" cy="5077544"/>
          </a:xfrm>
        </p:spPr>
        <p:txBody>
          <a:bodyPr/>
          <a:lstStyle/>
          <a:p>
            <a:r>
              <a:rPr lang="en-US" altLang="zh-TW" dirty="0"/>
              <a:t>What happens if there is no free frame to page in the needed page?</a:t>
            </a:r>
          </a:p>
          <a:p>
            <a:r>
              <a:rPr lang="en-US" altLang="zh-TW" dirty="0"/>
              <a:t>Page replacement is the process of finding a page to page out onto disk to create a free frame for the needed page.</a:t>
            </a:r>
          </a:p>
          <a:p>
            <a:pPr lvl="1"/>
            <a:r>
              <a:rPr lang="en-US" altLang="zh-TW" dirty="0"/>
              <a:t>The main objective of a page replacement algorithm is to minimize the total number of </a:t>
            </a:r>
            <a:r>
              <a:rPr lang="en-US" altLang="zh-TW" dirty="0">
                <a:solidFill>
                  <a:srgbClr val="FF0000"/>
                </a:solidFill>
              </a:rPr>
              <a:t>paging</a:t>
            </a:r>
            <a:r>
              <a:rPr lang="en-US" altLang="zh-TW" dirty="0"/>
              <a:t> activities.</a:t>
            </a:r>
          </a:p>
          <a:p>
            <a:pPr lvl="2"/>
            <a:r>
              <a:rPr lang="en-US" altLang="zh-TW" dirty="0"/>
              <a:t>Paging is to shuffle page contents between memory and the disk.</a:t>
            </a:r>
          </a:p>
          <a:p>
            <a:pPr lvl="1"/>
            <a:r>
              <a:rPr lang="en-US" altLang="zh-TW" dirty="0"/>
              <a:t>It is common to use modify (</a:t>
            </a:r>
            <a:r>
              <a:rPr lang="en-US" altLang="zh-TW" dirty="0">
                <a:solidFill>
                  <a:srgbClr val="FF0000"/>
                </a:solidFill>
              </a:rPr>
              <a:t>dirty</a:t>
            </a:r>
            <a:r>
              <a:rPr lang="en-US" altLang="zh-TW" dirty="0"/>
              <a:t>) bit to reduce overhead of paging.</a:t>
            </a:r>
          </a:p>
          <a:p>
            <a:pPr lvl="2"/>
            <a:r>
              <a:rPr lang="en-US" altLang="zh-TW" dirty="0"/>
              <a:t>Only modified pages need to be written back (page out) to disk.</a:t>
            </a:r>
          </a:p>
          <a:p>
            <a:endParaRPr lang="zh-TW" altLang="en-US" dirty="0"/>
          </a:p>
        </p:txBody>
      </p:sp>
    </p:spTree>
    <p:extLst>
      <p:ext uri="{BB962C8B-B14F-4D97-AF65-F5344CB8AC3E}">
        <p14:creationId xmlns:p14="http://schemas.microsoft.com/office/powerpoint/2010/main" val="2301140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t>Need For Page Replacement</a:t>
            </a:r>
            <a:endParaRPr lang="zh-TW" altLang="en-US" dirty="0"/>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632" y="1556022"/>
            <a:ext cx="6818312"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1222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84040" y="188640"/>
            <a:ext cx="7772400" cy="1143000"/>
          </a:xfrm>
        </p:spPr>
        <p:txBody>
          <a:bodyPr/>
          <a:lstStyle/>
          <a:p>
            <a:pPr algn="ctr"/>
            <a:r>
              <a:rPr lang="en-US" altLang="zh-TW" dirty="0"/>
              <a:t>Page Replacement Steps</a:t>
            </a:r>
            <a:endParaRPr lang="zh-TW" alt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5281" y="1671786"/>
            <a:ext cx="6488113"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9704001"/>
      </p:ext>
    </p:extLst>
  </p:cSld>
  <p:clrMapOvr>
    <a:masterClrMapping/>
  </p:clrMapOvr>
</p:sld>
</file>

<file path=ppt/theme/theme1.xml><?xml version="1.0" encoding="utf-8"?>
<a:theme xmlns:a="http://schemas.openxmlformats.org/drawingml/2006/main" name="4_公正">
  <a:themeElements>
    <a:clrScheme name="4_公正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4_公正">
      <a:majorFont>
        <a:latin typeface="Franklin Gothic Book"/>
        <a:ea typeface="新細明體"/>
        <a:cs typeface=""/>
      </a:majorFont>
      <a:minorFont>
        <a:latin typeface="Perpetua"/>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公正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公正">
  <a:themeElements>
    <a:clrScheme name="5_公正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5_公正">
      <a:majorFont>
        <a:latin typeface="Franklin Gothic Book"/>
        <a:ea typeface=""/>
        <a:cs typeface=""/>
      </a:majorFont>
      <a:minorFont>
        <a:latin typeface="Perpetu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公正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公正">
  <a:themeElements>
    <a:clrScheme name="5_公正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5_公正">
      <a:majorFont>
        <a:latin typeface="Franklin Gothic Book"/>
        <a:ea typeface=""/>
        <a:cs typeface=""/>
      </a:majorFont>
      <a:minorFont>
        <a:latin typeface="Perpetu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公正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5439</TotalTime>
  <Words>4720</Words>
  <Application>Microsoft Office PowerPoint</Application>
  <PresentationFormat>寬螢幕</PresentationFormat>
  <Paragraphs>563</Paragraphs>
  <Slides>55</Slides>
  <Notes>0</Notes>
  <HiddenSlides>0</HiddenSlides>
  <MMClips>0</MMClips>
  <ScaleCrop>false</ScaleCrop>
  <HeadingPairs>
    <vt:vector size="6" baseType="variant">
      <vt:variant>
        <vt:lpstr>使用字型</vt:lpstr>
      </vt:variant>
      <vt:variant>
        <vt:i4>14</vt:i4>
      </vt:variant>
      <vt:variant>
        <vt:lpstr>佈景主題</vt:lpstr>
      </vt:variant>
      <vt:variant>
        <vt:i4>3</vt:i4>
      </vt:variant>
      <vt:variant>
        <vt:lpstr>投影片標題</vt:lpstr>
      </vt:variant>
      <vt:variant>
        <vt:i4>55</vt:i4>
      </vt:variant>
    </vt:vector>
  </HeadingPairs>
  <TitlesOfParts>
    <vt:vector size="72" baseType="lpstr">
      <vt:lpstr>Monotype Sorts</vt:lpstr>
      <vt:lpstr>ＭＳ Ｐゴシック</vt:lpstr>
      <vt:lpstr>微軟正黑體</vt:lpstr>
      <vt:lpstr>新細明體</vt:lpstr>
      <vt:lpstr>Arial</vt:lpstr>
      <vt:lpstr>Franklin Gothic Book</vt:lpstr>
      <vt:lpstr>Helvetica</vt:lpstr>
      <vt:lpstr>MT Extra</vt:lpstr>
      <vt:lpstr>Perpetua</vt:lpstr>
      <vt:lpstr>Symbol</vt:lpstr>
      <vt:lpstr>Times New Roman</vt:lpstr>
      <vt:lpstr>Verdana</vt:lpstr>
      <vt:lpstr>Wingdings</vt:lpstr>
      <vt:lpstr>Wingdings 2</vt:lpstr>
      <vt:lpstr>4_公正</vt:lpstr>
      <vt:lpstr>5_公正</vt:lpstr>
      <vt:lpstr>6_公正</vt:lpstr>
      <vt:lpstr>Operating System Principles - 3</vt:lpstr>
      <vt:lpstr>Virtual Memory Management</vt:lpstr>
      <vt:lpstr>Virtual Memory &gt; Physical Memory</vt:lpstr>
      <vt:lpstr>Demand Paging</vt:lpstr>
      <vt:lpstr>Address Space of A Process</vt:lpstr>
      <vt:lpstr>Page Fault Handling Steps</vt:lpstr>
      <vt:lpstr>Page Replacement</vt:lpstr>
      <vt:lpstr>Need For Page Replacement</vt:lpstr>
      <vt:lpstr>Page Replacement Steps</vt:lpstr>
      <vt:lpstr>Page Replacement Algorithms</vt:lpstr>
      <vt:lpstr>The Belady’s Anomaly in FIFO</vt:lpstr>
      <vt:lpstr>FIFO and Optimal Replacements</vt:lpstr>
      <vt:lpstr>The LRU &amp; Clock Replacements</vt:lpstr>
      <vt:lpstr>How Many Frames for Each Process?</vt:lpstr>
      <vt:lpstr>Locality Principle</vt:lpstr>
      <vt:lpstr>Resident Set Management</vt:lpstr>
      <vt:lpstr>Page-Fault Frequency Scheme</vt:lpstr>
      <vt:lpstr>File Systems</vt:lpstr>
      <vt:lpstr>File Operations</vt:lpstr>
      <vt:lpstr>File Access Methods</vt:lpstr>
      <vt:lpstr>Disk Structure</vt:lpstr>
      <vt:lpstr>Device Directory Structure</vt:lpstr>
      <vt:lpstr>A Typical File-system Organization</vt:lpstr>
      <vt:lpstr>File System Mounting</vt:lpstr>
      <vt:lpstr>Directory is a Special File</vt:lpstr>
      <vt:lpstr>Types of Directory</vt:lpstr>
      <vt:lpstr>Tree-Structured Directories</vt:lpstr>
      <vt:lpstr>Acyclic-Graph Directories</vt:lpstr>
      <vt:lpstr>General Graph Directory</vt:lpstr>
      <vt:lpstr>File-System Implementation</vt:lpstr>
      <vt:lpstr>In-Memory File System Structures used in OS </vt:lpstr>
      <vt:lpstr>Virtual File System (VFS) Interface</vt:lpstr>
      <vt:lpstr>Directory Organization</vt:lpstr>
      <vt:lpstr>Block Allocation Methods</vt:lpstr>
      <vt:lpstr>File-Allocation Table (FAT)</vt:lpstr>
      <vt:lpstr>Indexed Allocation</vt:lpstr>
      <vt:lpstr>Combined Scheme:  UNIX UFS (4K bytes per block)</vt:lpstr>
      <vt:lpstr>Free-Space Management for disk blocks</vt:lpstr>
      <vt:lpstr>The Grouping and Counting Methods</vt:lpstr>
      <vt:lpstr>Log Structured (Journaling) File Systems</vt:lpstr>
      <vt:lpstr>Unix File System (UFS)</vt:lpstr>
      <vt:lpstr>BSD Fast File System (FFS)</vt:lpstr>
      <vt:lpstr>Secondary Storage System</vt:lpstr>
      <vt:lpstr>Moving-Head Disk Mechanism</vt:lpstr>
      <vt:lpstr>Disk Structure</vt:lpstr>
      <vt:lpstr>Network-Attached Storage (NAS)</vt:lpstr>
      <vt:lpstr>Storage Area Network (SAN)</vt:lpstr>
      <vt:lpstr>Disk Scheduling</vt:lpstr>
      <vt:lpstr>Disk Scheduling Algorithms</vt:lpstr>
      <vt:lpstr>PowerPoint 簡報</vt:lpstr>
      <vt:lpstr>PowerPoint 簡報</vt:lpstr>
      <vt:lpstr>PowerPoint 簡報</vt:lpstr>
      <vt:lpstr>RAID Structure</vt:lpstr>
      <vt:lpstr>PowerPoint 簡報</vt:lpstr>
      <vt:lpstr>Raid 1+0 vs Raid 0+1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Operating System Principles Part II</dc:title>
  <dc:creator>user</dc:creator>
  <cp:lastModifiedBy>袁賢銘</cp:lastModifiedBy>
  <cp:revision>110</cp:revision>
  <dcterms:created xsi:type="dcterms:W3CDTF">2021-02-01T00:44:11Z</dcterms:created>
  <dcterms:modified xsi:type="dcterms:W3CDTF">2024-02-02T03:08:57Z</dcterms:modified>
</cp:coreProperties>
</file>